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5"/>
  </p:notesMasterIdLst>
  <p:sldIdLst>
    <p:sldId id="256" r:id="rId2"/>
    <p:sldId id="275" r:id="rId3"/>
    <p:sldId id="504" r:id="rId4"/>
    <p:sldId id="515" r:id="rId5"/>
    <p:sldId id="509" r:id="rId6"/>
    <p:sldId id="263" r:id="rId7"/>
    <p:sldId id="258" r:id="rId8"/>
    <p:sldId id="516" r:id="rId9"/>
    <p:sldId id="264" r:id="rId10"/>
    <p:sldId id="265" r:id="rId11"/>
    <p:sldId id="484" r:id="rId12"/>
    <p:sldId id="267" r:id="rId13"/>
    <p:sldId id="268" r:id="rId14"/>
    <p:sldId id="269" r:id="rId15"/>
    <p:sldId id="478" r:id="rId16"/>
    <p:sldId id="508" r:id="rId17"/>
    <p:sldId id="495" r:id="rId18"/>
    <p:sldId id="274" r:id="rId19"/>
    <p:sldId id="277" r:id="rId20"/>
    <p:sldId id="517" r:id="rId21"/>
    <p:sldId id="501" r:id="rId22"/>
    <p:sldId id="284" r:id="rId23"/>
    <p:sldId id="500" r:id="rId24"/>
    <p:sldId id="513" r:id="rId25"/>
    <p:sldId id="494" r:id="rId26"/>
    <p:sldId id="511" r:id="rId27"/>
    <p:sldId id="498" r:id="rId28"/>
    <p:sldId id="291" r:id="rId29"/>
    <p:sldId id="292" r:id="rId30"/>
    <p:sldId id="293" r:id="rId31"/>
    <p:sldId id="452" r:id="rId32"/>
    <p:sldId id="514" r:id="rId33"/>
    <p:sldId id="294" r:id="rId34"/>
  </p:sldIdLst>
  <p:sldSz cx="10688638" cy="7562850"/>
  <p:notesSz cx="6735763" cy="9866313"/>
  <p:embeddedFontLst>
    <p:embeddedFont>
      <p:font typeface="Roboto" charset="0"/>
      <p:regular r:id="rId36"/>
      <p:bold r:id="rId37"/>
      <p:italic r:id="rId38"/>
      <p:boldItalic r:id="rId39"/>
    </p:embeddedFont>
    <p:embeddedFont>
      <p:font typeface="Calibri"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382">
          <p15:clr>
            <a:srgbClr val="A4A3A4"/>
          </p15:clr>
        </p15:guide>
        <p15:guide id="2" pos="336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ri Amaya | FETRI" initials="AA|F" lastIdx="3" clrIdx="0">
    <p:extLst>
      <p:ext uri="{19B8F6BF-5375-455C-9EA6-DF929625EA0E}">
        <p15:presenceInfo xmlns:p15="http://schemas.microsoft.com/office/powerpoint/2012/main" xmlns="" userId="S::auri.amaya@triatlon.org::22a4d274-64e6-4628-aead-fcfbf55fde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FF00"/>
    <a:srgbClr val="FF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F57DE-771A-4691-94E3-E5BBEE3C6895}" v="16" dt="2021-06-03T18:44:20.505"/>
  </p1510:revLst>
</p1510:revInfo>
</file>

<file path=ppt/tableStyles.xml><?xml version="1.0" encoding="utf-8"?>
<a:tblStyleLst xmlns:a="http://schemas.openxmlformats.org/drawingml/2006/main" def="{0E3B9EBF-016F-4979-98F1-7E99A7F445C2}">
  <a:tblStyle styleId="{0E3B9EBF-016F-4979-98F1-7E99A7F445C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E8E8"/>
          </a:solidFill>
        </a:fill>
      </a:tcStyle>
    </a:wholeTbl>
    <a:band1H>
      <a:tcTxStyle/>
      <a:tcStyle>
        <a:tcBdr/>
        <a:fill>
          <a:solidFill>
            <a:srgbClr val="E8CFCF"/>
          </a:solidFill>
        </a:fill>
      </a:tcStyle>
    </a:band1H>
    <a:band2H>
      <a:tcTxStyle/>
      <a:tcStyle>
        <a:tcBdr/>
      </a:tcStyle>
    </a:band2H>
    <a:band1V>
      <a:tcTxStyle/>
      <a:tcStyle>
        <a:tcBdr/>
        <a:fill>
          <a:solidFill>
            <a:srgbClr val="E8CFCF"/>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296" y="-78"/>
      </p:cViewPr>
      <p:guideLst>
        <p:guide orient="horz" pos="2382"/>
        <p:guide pos="3367"/>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userId="c64a7d57-1da2-4763-a98c-3c1ec591bfe0" providerId="ADAL" clId="{02FF57DE-771A-4691-94E3-E5BBEE3C6895}"/>
    <pc:docChg chg="undo custSel addSld modSld sldOrd">
      <pc:chgData name="Jorge" userId="c64a7d57-1da2-4763-a98c-3c1ec591bfe0" providerId="ADAL" clId="{02FF57DE-771A-4691-94E3-E5BBEE3C6895}" dt="2021-06-03T18:55:50.160" v="1690" actId="20577"/>
      <pc:docMkLst>
        <pc:docMk/>
      </pc:docMkLst>
      <pc:sldChg chg="modSp mod">
        <pc:chgData name="Jorge" userId="c64a7d57-1da2-4763-a98c-3c1ec591bfe0" providerId="ADAL" clId="{02FF57DE-771A-4691-94E3-E5BBEE3C6895}" dt="2021-06-03T17:56:00.057" v="1625" actId="20577"/>
        <pc:sldMkLst>
          <pc:docMk/>
          <pc:sldMk cId="0" sldId="256"/>
        </pc:sldMkLst>
        <pc:spChg chg="mod">
          <ac:chgData name="Jorge" userId="c64a7d57-1da2-4763-a98c-3c1ec591bfe0" providerId="ADAL" clId="{02FF57DE-771A-4691-94E3-E5BBEE3C6895}" dt="2021-06-03T17:56:00.057" v="1625" actId="20577"/>
          <ac:spMkLst>
            <pc:docMk/>
            <pc:sldMk cId="0" sldId="256"/>
            <ac:spMk id="100" creationId="{00000000-0000-0000-0000-000000000000}"/>
          </ac:spMkLst>
        </pc:spChg>
      </pc:sldChg>
      <pc:sldChg chg="modSp mod">
        <pc:chgData name="Jorge" userId="c64a7d57-1da2-4763-a98c-3c1ec591bfe0" providerId="ADAL" clId="{02FF57DE-771A-4691-94E3-E5BBEE3C6895}" dt="2021-06-03T07:50:26.649" v="2" actId="20577"/>
        <pc:sldMkLst>
          <pc:docMk/>
          <pc:sldMk cId="0" sldId="264"/>
        </pc:sldMkLst>
        <pc:spChg chg="mod">
          <ac:chgData name="Jorge" userId="c64a7d57-1da2-4763-a98c-3c1ec591bfe0" providerId="ADAL" clId="{02FF57DE-771A-4691-94E3-E5BBEE3C6895}" dt="2021-06-03T07:50:26.649" v="2" actId="20577"/>
          <ac:spMkLst>
            <pc:docMk/>
            <pc:sldMk cId="0" sldId="264"/>
            <ac:spMk id="168" creationId="{00000000-0000-0000-0000-000000000000}"/>
          </ac:spMkLst>
        </pc:spChg>
      </pc:sldChg>
      <pc:sldChg chg="modSp mod">
        <pc:chgData name="Jorge" userId="c64a7d57-1da2-4763-a98c-3c1ec591bfe0" providerId="ADAL" clId="{02FF57DE-771A-4691-94E3-E5BBEE3C6895}" dt="2021-06-03T07:59:29.126" v="1124" actId="20577"/>
        <pc:sldMkLst>
          <pc:docMk/>
          <pc:sldMk cId="0" sldId="267"/>
        </pc:sldMkLst>
        <pc:spChg chg="mod">
          <ac:chgData name="Jorge" userId="c64a7d57-1da2-4763-a98c-3c1ec591bfe0" providerId="ADAL" clId="{02FF57DE-771A-4691-94E3-E5BBEE3C6895}" dt="2021-06-03T07:59:29.126" v="1124" actId="20577"/>
          <ac:spMkLst>
            <pc:docMk/>
            <pc:sldMk cId="0" sldId="267"/>
            <ac:spMk id="195" creationId="{00000000-0000-0000-0000-000000000000}"/>
          </ac:spMkLst>
        </pc:spChg>
      </pc:sldChg>
      <pc:sldChg chg="modSp mod">
        <pc:chgData name="Jorge" userId="c64a7d57-1da2-4763-a98c-3c1ec591bfe0" providerId="ADAL" clId="{02FF57DE-771A-4691-94E3-E5BBEE3C6895}" dt="2021-06-03T07:59:52.248" v="1125" actId="6549"/>
        <pc:sldMkLst>
          <pc:docMk/>
          <pc:sldMk cId="0" sldId="269"/>
        </pc:sldMkLst>
        <pc:spChg chg="mod">
          <ac:chgData name="Jorge" userId="c64a7d57-1da2-4763-a98c-3c1ec591bfe0" providerId="ADAL" clId="{02FF57DE-771A-4691-94E3-E5BBEE3C6895}" dt="2021-06-03T07:59:52.248" v="1125" actId="6549"/>
          <ac:spMkLst>
            <pc:docMk/>
            <pc:sldMk cId="0" sldId="269"/>
            <ac:spMk id="211" creationId="{00000000-0000-0000-0000-000000000000}"/>
          </ac:spMkLst>
        </pc:spChg>
      </pc:sldChg>
      <pc:sldChg chg="modSp mod">
        <pc:chgData name="Jorge" userId="c64a7d57-1da2-4763-a98c-3c1ec591bfe0" providerId="ADAL" clId="{02FF57DE-771A-4691-94E3-E5BBEE3C6895}" dt="2021-06-03T18:09:09.839" v="1642" actId="6549"/>
        <pc:sldMkLst>
          <pc:docMk/>
          <pc:sldMk cId="0" sldId="291"/>
        </pc:sldMkLst>
        <pc:spChg chg="mod">
          <ac:chgData name="Jorge" userId="c64a7d57-1da2-4763-a98c-3c1ec591bfe0" providerId="ADAL" clId="{02FF57DE-771A-4691-94E3-E5BBEE3C6895}" dt="2021-06-03T18:09:09.839" v="1642" actId="6549"/>
          <ac:spMkLst>
            <pc:docMk/>
            <pc:sldMk cId="0" sldId="291"/>
            <ac:spMk id="504" creationId="{00000000-0000-0000-0000-000000000000}"/>
          </ac:spMkLst>
        </pc:spChg>
      </pc:sldChg>
      <pc:sldChg chg="modSp mod">
        <pc:chgData name="Jorge" userId="c64a7d57-1da2-4763-a98c-3c1ec591bfe0" providerId="ADAL" clId="{02FF57DE-771A-4691-94E3-E5BBEE3C6895}" dt="2021-06-03T17:56:33.988" v="1626" actId="20577"/>
        <pc:sldMkLst>
          <pc:docMk/>
          <pc:sldMk cId="0" sldId="292"/>
        </pc:sldMkLst>
        <pc:spChg chg="mod">
          <ac:chgData name="Jorge" userId="c64a7d57-1da2-4763-a98c-3c1ec591bfe0" providerId="ADAL" clId="{02FF57DE-771A-4691-94E3-E5BBEE3C6895}" dt="2021-06-03T17:56:33.988" v="1626" actId="20577"/>
          <ac:spMkLst>
            <pc:docMk/>
            <pc:sldMk cId="0" sldId="292"/>
            <ac:spMk id="511" creationId="{00000000-0000-0000-0000-000000000000}"/>
          </ac:spMkLst>
        </pc:spChg>
      </pc:sldChg>
      <pc:sldChg chg="modSp mod">
        <pc:chgData name="Jorge" userId="c64a7d57-1da2-4763-a98c-3c1ec591bfe0" providerId="ADAL" clId="{02FF57DE-771A-4691-94E3-E5BBEE3C6895}" dt="2021-06-03T07:59:02.373" v="1020" actId="20577"/>
        <pc:sldMkLst>
          <pc:docMk/>
          <pc:sldMk cId="1612388353" sldId="484"/>
        </pc:sldMkLst>
        <pc:spChg chg="mod">
          <ac:chgData name="Jorge" userId="c64a7d57-1da2-4763-a98c-3c1ec591bfe0" providerId="ADAL" clId="{02FF57DE-771A-4691-94E3-E5BBEE3C6895}" dt="2021-06-03T07:59:02.373" v="1020" actId="20577"/>
          <ac:spMkLst>
            <pc:docMk/>
            <pc:sldMk cId="1612388353" sldId="484"/>
            <ac:spMk id="6" creationId="{D6A7B89E-C478-4AA7-8340-6B59AC922D37}"/>
          </ac:spMkLst>
        </pc:spChg>
      </pc:sldChg>
      <pc:sldChg chg="addSp modSp mod">
        <pc:chgData name="Jorge" userId="c64a7d57-1da2-4763-a98c-3c1ec591bfe0" providerId="ADAL" clId="{02FF57DE-771A-4691-94E3-E5BBEE3C6895}" dt="2021-06-03T18:08:42.403" v="1641" actId="1076"/>
        <pc:sldMkLst>
          <pc:docMk/>
          <pc:sldMk cId="2995734913" sldId="500"/>
        </pc:sldMkLst>
        <pc:spChg chg="mod">
          <ac:chgData name="Jorge" userId="c64a7d57-1da2-4763-a98c-3c1ec591bfe0" providerId="ADAL" clId="{02FF57DE-771A-4691-94E3-E5BBEE3C6895}" dt="2021-06-03T10:41:32.478" v="1151" actId="1037"/>
          <ac:spMkLst>
            <pc:docMk/>
            <pc:sldMk cId="2995734913" sldId="500"/>
            <ac:spMk id="2" creationId="{00000000-0000-0000-0000-000000000000}"/>
          </ac:spMkLst>
        </pc:spChg>
        <pc:spChg chg="mod">
          <ac:chgData name="Jorge" userId="c64a7d57-1da2-4763-a98c-3c1ec591bfe0" providerId="ADAL" clId="{02FF57DE-771A-4691-94E3-E5BBEE3C6895}" dt="2021-06-03T10:41:32.478" v="1151" actId="1037"/>
          <ac:spMkLst>
            <pc:docMk/>
            <pc:sldMk cId="2995734913" sldId="500"/>
            <ac:spMk id="3" creationId="{00000000-0000-0000-0000-000000000000}"/>
          </ac:spMkLst>
        </pc:spChg>
        <pc:spChg chg="mod">
          <ac:chgData name="Jorge" userId="c64a7d57-1da2-4763-a98c-3c1ec591bfe0" providerId="ADAL" clId="{02FF57DE-771A-4691-94E3-E5BBEE3C6895}" dt="2021-06-03T10:41:32.478" v="1151" actId="1037"/>
          <ac:spMkLst>
            <pc:docMk/>
            <pc:sldMk cId="2995734913" sldId="500"/>
            <ac:spMk id="7" creationId="{39371012-8107-4CF3-A050-12E73389501E}"/>
          </ac:spMkLst>
        </pc:spChg>
        <pc:spChg chg="mod">
          <ac:chgData name="Jorge" userId="c64a7d57-1da2-4763-a98c-3c1ec591bfe0" providerId="ADAL" clId="{02FF57DE-771A-4691-94E3-E5BBEE3C6895}" dt="2021-06-03T10:41:32.478" v="1151" actId="1037"/>
          <ac:spMkLst>
            <pc:docMk/>
            <pc:sldMk cId="2995734913" sldId="500"/>
            <ac:spMk id="9" creationId="{E4B8CB67-0544-4A9D-82B1-348633B1CB54}"/>
          </ac:spMkLst>
        </pc:spChg>
        <pc:spChg chg="mod">
          <ac:chgData name="Jorge" userId="c64a7d57-1da2-4763-a98c-3c1ec591bfe0" providerId="ADAL" clId="{02FF57DE-771A-4691-94E3-E5BBEE3C6895}" dt="2021-06-03T10:41:32.478" v="1151" actId="1037"/>
          <ac:spMkLst>
            <pc:docMk/>
            <pc:sldMk cId="2995734913" sldId="500"/>
            <ac:spMk id="10" creationId="{297372F4-35FA-4AA4-B075-F11276D97DA3}"/>
          </ac:spMkLst>
        </pc:spChg>
        <pc:spChg chg="mod">
          <ac:chgData name="Jorge" userId="c64a7d57-1da2-4763-a98c-3c1ec591bfe0" providerId="ADAL" clId="{02FF57DE-771A-4691-94E3-E5BBEE3C6895}" dt="2021-06-03T10:41:32.478" v="1151" actId="1037"/>
          <ac:spMkLst>
            <pc:docMk/>
            <pc:sldMk cId="2995734913" sldId="500"/>
            <ac:spMk id="12" creationId="{3126032B-8211-49C5-8CC9-9F6A32B8982C}"/>
          </ac:spMkLst>
        </pc:spChg>
        <pc:picChg chg="mod">
          <ac:chgData name="Jorge" userId="c64a7d57-1da2-4763-a98c-3c1ec591bfe0" providerId="ADAL" clId="{02FF57DE-771A-4691-94E3-E5BBEE3C6895}" dt="2021-06-03T10:41:32.478" v="1151" actId="1037"/>
          <ac:picMkLst>
            <pc:docMk/>
            <pc:sldMk cId="2995734913" sldId="500"/>
            <ac:picMk id="13" creationId="{41AE87A6-7506-4EDA-A931-CC7582EEBF29}"/>
          </ac:picMkLst>
        </pc:picChg>
        <pc:picChg chg="mod">
          <ac:chgData name="Jorge" userId="c64a7d57-1da2-4763-a98c-3c1ec591bfe0" providerId="ADAL" clId="{02FF57DE-771A-4691-94E3-E5BBEE3C6895}" dt="2021-06-03T10:41:32.478" v="1151" actId="1037"/>
          <ac:picMkLst>
            <pc:docMk/>
            <pc:sldMk cId="2995734913" sldId="500"/>
            <ac:picMk id="14" creationId="{947DDDFA-841D-4020-A1F9-6782062D1708}"/>
          </ac:picMkLst>
        </pc:picChg>
        <pc:picChg chg="mod">
          <ac:chgData name="Jorge" userId="c64a7d57-1da2-4763-a98c-3c1ec591bfe0" providerId="ADAL" clId="{02FF57DE-771A-4691-94E3-E5BBEE3C6895}" dt="2021-06-03T10:41:32.478" v="1151" actId="1037"/>
          <ac:picMkLst>
            <pc:docMk/>
            <pc:sldMk cId="2995734913" sldId="500"/>
            <ac:picMk id="15" creationId="{3BBCD4AD-D520-430A-B8F9-DE25DB7B4582}"/>
          </ac:picMkLst>
        </pc:picChg>
        <pc:picChg chg="mod">
          <ac:chgData name="Jorge" userId="c64a7d57-1da2-4763-a98c-3c1ec591bfe0" providerId="ADAL" clId="{02FF57DE-771A-4691-94E3-E5BBEE3C6895}" dt="2021-06-03T10:41:32.478" v="1151" actId="1037"/>
          <ac:picMkLst>
            <pc:docMk/>
            <pc:sldMk cId="2995734913" sldId="500"/>
            <ac:picMk id="16" creationId="{071EF4A5-05C2-4BDD-A7AF-7EBDB908D899}"/>
          </ac:picMkLst>
        </pc:picChg>
        <pc:picChg chg="mod">
          <ac:chgData name="Jorge" userId="c64a7d57-1da2-4763-a98c-3c1ec591bfe0" providerId="ADAL" clId="{02FF57DE-771A-4691-94E3-E5BBEE3C6895}" dt="2021-06-03T10:41:32.478" v="1151" actId="1037"/>
          <ac:picMkLst>
            <pc:docMk/>
            <pc:sldMk cId="2995734913" sldId="500"/>
            <ac:picMk id="17" creationId="{21BDFAE5-336D-4E19-AA4F-6A30E398DC74}"/>
          </ac:picMkLst>
        </pc:picChg>
        <pc:picChg chg="mod">
          <ac:chgData name="Jorge" userId="c64a7d57-1da2-4763-a98c-3c1ec591bfe0" providerId="ADAL" clId="{02FF57DE-771A-4691-94E3-E5BBEE3C6895}" dt="2021-06-03T10:41:32.478" v="1151" actId="1037"/>
          <ac:picMkLst>
            <pc:docMk/>
            <pc:sldMk cId="2995734913" sldId="500"/>
            <ac:picMk id="18" creationId="{4F1C7960-2CF3-49D4-AD93-32DE19C58D48}"/>
          </ac:picMkLst>
        </pc:picChg>
        <pc:picChg chg="mod">
          <ac:chgData name="Jorge" userId="c64a7d57-1da2-4763-a98c-3c1ec591bfe0" providerId="ADAL" clId="{02FF57DE-771A-4691-94E3-E5BBEE3C6895}" dt="2021-06-03T10:41:32.478" v="1151" actId="1037"/>
          <ac:picMkLst>
            <pc:docMk/>
            <pc:sldMk cId="2995734913" sldId="500"/>
            <ac:picMk id="19" creationId="{3DF45F67-CE32-4FB2-AA63-57F669E376F8}"/>
          </ac:picMkLst>
        </pc:picChg>
        <pc:picChg chg="mod">
          <ac:chgData name="Jorge" userId="c64a7d57-1da2-4763-a98c-3c1ec591bfe0" providerId="ADAL" clId="{02FF57DE-771A-4691-94E3-E5BBEE3C6895}" dt="2021-06-03T10:41:32.478" v="1151" actId="1037"/>
          <ac:picMkLst>
            <pc:docMk/>
            <pc:sldMk cId="2995734913" sldId="500"/>
            <ac:picMk id="21" creationId="{23D32688-2FEF-4BAB-A313-6177CC1CAE9B}"/>
          </ac:picMkLst>
        </pc:picChg>
        <pc:picChg chg="mod">
          <ac:chgData name="Jorge" userId="c64a7d57-1da2-4763-a98c-3c1ec591bfe0" providerId="ADAL" clId="{02FF57DE-771A-4691-94E3-E5BBEE3C6895}" dt="2021-06-03T10:41:32.478" v="1151" actId="1037"/>
          <ac:picMkLst>
            <pc:docMk/>
            <pc:sldMk cId="2995734913" sldId="500"/>
            <ac:picMk id="22" creationId="{9763D1E2-0A50-46BB-8AA7-4F2E97D1A73B}"/>
          </ac:picMkLst>
        </pc:picChg>
        <pc:cxnChg chg="mod">
          <ac:chgData name="Jorge" userId="c64a7d57-1da2-4763-a98c-3c1ec591bfe0" providerId="ADAL" clId="{02FF57DE-771A-4691-94E3-E5BBEE3C6895}" dt="2021-06-03T10:41:32.478" v="1151" actId="1037"/>
          <ac:cxnSpMkLst>
            <pc:docMk/>
            <pc:sldMk cId="2995734913" sldId="500"/>
            <ac:cxnSpMk id="8" creationId="{0C58BA63-0E2E-4129-9FE0-3A0D310B3491}"/>
          </ac:cxnSpMkLst>
        </pc:cxnChg>
        <pc:cxnChg chg="add mod">
          <ac:chgData name="Jorge" userId="c64a7d57-1da2-4763-a98c-3c1ec591bfe0" providerId="ADAL" clId="{02FF57DE-771A-4691-94E3-E5BBEE3C6895}" dt="2021-06-03T18:08:30.793" v="1636" actId="14100"/>
          <ac:cxnSpMkLst>
            <pc:docMk/>
            <pc:sldMk cId="2995734913" sldId="500"/>
            <ac:cxnSpMk id="9" creationId="{2C27B4DC-BDDF-45B3-8A52-70E72AD54FD1}"/>
          </ac:cxnSpMkLst>
        </pc:cxnChg>
        <pc:cxnChg chg="mod">
          <ac:chgData name="Jorge" userId="c64a7d57-1da2-4763-a98c-3c1ec591bfe0" providerId="ADAL" clId="{02FF57DE-771A-4691-94E3-E5BBEE3C6895}" dt="2021-06-03T10:41:32.478" v="1151" actId="1037"/>
          <ac:cxnSpMkLst>
            <pc:docMk/>
            <pc:sldMk cId="2995734913" sldId="500"/>
            <ac:cxnSpMk id="11" creationId="{E1AC78A5-CBE4-4118-B6F0-2FD9E59D653C}"/>
          </ac:cxnSpMkLst>
        </pc:cxnChg>
        <pc:cxnChg chg="add mod">
          <ac:chgData name="Jorge" userId="c64a7d57-1da2-4763-a98c-3c1ec591bfe0" providerId="ADAL" clId="{02FF57DE-771A-4691-94E3-E5BBEE3C6895}" dt="2021-06-03T18:08:36.542" v="1639" actId="14100"/>
          <ac:cxnSpMkLst>
            <pc:docMk/>
            <pc:sldMk cId="2995734913" sldId="500"/>
            <ac:cxnSpMk id="13" creationId="{591D325E-7A02-4262-8273-D30030397D59}"/>
          </ac:cxnSpMkLst>
        </pc:cxnChg>
        <pc:cxnChg chg="add mod">
          <ac:chgData name="Jorge" userId="c64a7d57-1da2-4763-a98c-3c1ec591bfe0" providerId="ADAL" clId="{02FF57DE-771A-4691-94E3-E5BBEE3C6895}" dt="2021-06-03T18:08:42.403" v="1641" actId="1076"/>
          <ac:cxnSpMkLst>
            <pc:docMk/>
            <pc:sldMk cId="2995734913" sldId="500"/>
            <ac:cxnSpMk id="15" creationId="{5F23EA96-C386-4617-8AE9-B39A51DC4EB5}"/>
          </ac:cxnSpMkLst>
        </pc:cxnChg>
        <pc:cxnChg chg="mod">
          <ac:chgData name="Jorge" userId="c64a7d57-1da2-4763-a98c-3c1ec591bfe0" providerId="ADAL" clId="{02FF57DE-771A-4691-94E3-E5BBEE3C6895}" dt="2021-06-03T18:08:28.454" v="1635" actId="208"/>
          <ac:cxnSpMkLst>
            <pc:docMk/>
            <pc:sldMk cId="2995734913" sldId="500"/>
            <ac:cxnSpMk id="25" creationId="{B5F683A7-1447-4854-918C-500410EE0251}"/>
          </ac:cxnSpMkLst>
        </pc:cxnChg>
      </pc:sldChg>
      <pc:sldChg chg="modSp mod">
        <pc:chgData name="Jorge" userId="c64a7d57-1da2-4763-a98c-3c1ec591bfe0" providerId="ADAL" clId="{02FF57DE-771A-4691-94E3-E5BBEE3C6895}" dt="2021-06-03T18:15:30.575" v="1686" actId="6549"/>
        <pc:sldMkLst>
          <pc:docMk/>
          <pc:sldMk cId="3564225719" sldId="501"/>
        </pc:sldMkLst>
        <pc:spChg chg="mod">
          <ac:chgData name="Jorge" userId="c64a7d57-1da2-4763-a98c-3c1ec591bfe0" providerId="ADAL" clId="{02FF57DE-771A-4691-94E3-E5BBEE3C6895}" dt="2021-06-03T18:15:30.575" v="1686" actId="6549"/>
          <ac:spMkLst>
            <pc:docMk/>
            <pc:sldMk cId="3564225719" sldId="501"/>
            <ac:spMk id="5" creationId="{B06C34C7-E343-4CF2-9FEA-2DB95AC61F52}"/>
          </ac:spMkLst>
        </pc:spChg>
      </pc:sldChg>
      <pc:sldChg chg="modSp mod">
        <pc:chgData name="Jorge" userId="c64a7d57-1da2-4763-a98c-3c1ec591bfe0" providerId="ADAL" clId="{02FF57DE-771A-4691-94E3-E5BBEE3C6895}" dt="2021-06-03T18:55:50.160" v="1690" actId="20577"/>
        <pc:sldMkLst>
          <pc:docMk/>
          <pc:sldMk cId="1085972175" sldId="510"/>
        </pc:sldMkLst>
        <pc:graphicFrameChg chg="modGraphic">
          <ac:chgData name="Jorge" userId="c64a7d57-1da2-4763-a98c-3c1ec591bfe0" providerId="ADAL" clId="{02FF57DE-771A-4691-94E3-E5BBEE3C6895}" dt="2021-06-03T18:55:50.160" v="1690" actId="20577"/>
          <ac:graphicFrameMkLst>
            <pc:docMk/>
            <pc:sldMk cId="1085972175" sldId="510"/>
            <ac:graphicFrameMk id="2" creationId="{1ED14FC2-58EA-4771-BAE2-16FCF55BD412}"/>
          </ac:graphicFrameMkLst>
        </pc:graphicFrameChg>
      </pc:sldChg>
      <pc:sldChg chg="addSp delSp modSp mod ord">
        <pc:chgData name="Jorge" userId="c64a7d57-1da2-4763-a98c-3c1ec591bfe0" providerId="ADAL" clId="{02FF57DE-771A-4691-94E3-E5BBEE3C6895}" dt="2021-06-03T18:12:57.215" v="1685" actId="1076"/>
        <pc:sldMkLst>
          <pc:docMk/>
          <pc:sldMk cId="1566934487" sldId="514"/>
        </pc:sldMkLst>
        <pc:spChg chg="add mod">
          <ac:chgData name="Jorge" userId="c64a7d57-1da2-4763-a98c-3c1ec591bfe0" providerId="ADAL" clId="{02FF57DE-771A-4691-94E3-E5BBEE3C6895}" dt="2021-06-03T18:12:27.142" v="1675" actId="20577"/>
          <ac:spMkLst>
            <pc:docMk/>
            <pc:sldMk cId="1566934487" sldId="514"/>
            <ac:spMk id="2" creationId="{E7775494-9776-4776-B4B4-50A22447E769}"/>
          </ac:spMkLst>
        </pc:spChg>
        <pc:spChg chg="add mod">
          <ac:chgData name="Jorge" userId="c64a7d57-1da2-4763-a98c-3c1ec591bfe0" providerId="ADAL" clId="{02FF57DE-771A-4691-94E3-E5BBEE3C6895}" dt="2021-06-03T18:12:57.215" v="1685" actId="1076"/>
          <ac:spMkLst>
            <pc:docMk/>
            <pc:sldMk cId="1566934487" sldId="514"/>
            <ac:spMk id="23" creationId="{FDDCAED4-EC28-4EDF-BFAE-81903C93DADD}"/>
          </ac:spMkLst>
        </pc:spChg>
        <pc:spChg chg="del">
          <ac:chgData name="Jorge" userId="c64a7d57-1da2-4763-a98c-3c1ec591bfe0" providerId="ADAL" clId="{02FF57DE-771A-4691-94E3-E5BBEE3C6895}" dt="2021-06-03T18:12:42.397" v="1680" actId="21"/>
          <ac:spMkLst>
            <pc:docMk/>
            <pc:sldMk cId="1566934487" sldId="514"/>
            <ac:spMk id="503" creationId="{00000000-0000-0000-0000-000000000000}"/>
          </ac:spMkLst>
        </pc:spChg>
        <pc:picChg chg="ord">
          <ac:chgData name="Jorge" userId="c64a7d57-1da2-4763-a98c-3c1ec591bfe0" providerId="ADAL" clId="{02FF57DE-771A-4691-94E3-E5BBEE3C6895}" dt="2021-06-03T18:12:08.422" v="1659" actId="166"/>
          <ac:picMkLst>
            <pc:docMk/>
            <pc:sldMk cId="1566934487" sldId="514"/>
            <ac:picMk id="20" creationId="{65728A74-E100-4EE8-B560-F3D37D4148B2}"/>
          </ac:picMkLst>
        </pc:picChg>
        <pc:cxnChg chg="add del mod">
          <ac:chgData name="Jorge" userId="c64a7d57-1da2-4763-a98c-3c1ec591bfe0" providerId="ADAL" clId="{02FF57DE-771A-4691-94E3-E5BBEE3C6895}" dt="2021-06-03T18:10:56.099" v="1655" actId="478"/>
          <ac:cxnSpMkLst>
            <pc:docMk/>
            <pc:sldMk cId="1566934487" sldId="514"/>
            <ac:cxnSpMk id="8" creationId="{901062FF-71F8-4783-913E-963221A829CA}"/>
          </ac:cxnSpMkLst>
        </pc:cxnChg>
        <pc:cxnChg chg="add mod">
          <ac:chgData name="Jorge" userId="c64a7d57-1da2-4763-a98c-3c1ec591bfe0" providerId="ADAL" clId="{02FF57DE-771A-4691-94E3-E5BBEE3C6895}" dt="2021-06-03T18:10:52.765" v="1654"/>
          <ac:cxnSpMkLst>
            <pc:docMk/>
            <pc:sldMk cId="1566934487" sldId="514"/>
            <ac:cxnSpMk id="9" creationId="{011581A6-044D-482F-B335-2ED7933241E5}"/>
          </ac:cxnSpMkLst>
        </pc:cxnChg>
        <pc:cxnChg chg="add mod">
          <ac:chgData name="Jorge" userId="c64a7d57-1da2-4763-a98c-3c1ec591bfe0" providerId="ADAL" clId="{02FF57DE-771A-4691-94E3-E5BBEE3C6895}" dt="2021-06-03T18:10:52.765" v="1654"/>
          <ac:cxnSpMkLst>
            <pc:docMk/>
            <pc:sldMk cId="1566934487" sldId="514"/>
            <ac:cxnSpMk id="10" creationId="{C2939214-C1E8-43F0-B496-ADBEA3087A42}"/>
          </ac:cxnSpMkLst>
        </pc:cxnChg>
        <pc:cxnChg chg="add mod">
          <ac:chgData name="Jorge" userId="c64a7d57-1da2-4763-a98c-3c1ec591bfe0" providerId="ADAL" clId="{02FF57DE-771A-4691-94E3-E5BBEE3C6895}" dt="2021-06-03T18:10:52.765" v="1654"/>
          <ac:cxnSpMkLst>
            <pc:docMk/>
            <pc:sldMk cId="1566934487" sldId="514"/>
            <ac:cxnSpMk id="11" creationId="{2DED433D-D708-4E2A-806A-B8E296956E95}"/>
          </ac:cxnSpMkLst>
        </pc:cxnChg>
        <pc:cxnChg chg="add mod">
          <ac:chgData name="Jorge" userId="c64a7d57-1da2-4763-a98c-3c1ec591bfe0" providerId="ADAL" clId="{02FF57DE-771A-4691-94E3-E5BBEE3C6895}" dt="2021-06-03T18:10:52.765" v="1654"/>
          <ac:cxnSpMkLst>
            <pc:docMk/>
            <pc:sldMk cId="1566934487" sldId="514"/>
            <ac:cxnSpMk id="12" creationId="{03D05DB5-9C83-4D46-A2B2-041819B8A081}"/>
          </ac:cxnSpMkLst>
        </pc:cxnChg>
        <pc:cxnChg chg="add mod">
          <ac:chgData name="Jorge" userId="c64a7d57-1da2-4763-a98c-3c1ec591bfe0" providerId="ADAL" clId="{02FF57DE-771A-4691-94E3-E5BBEE3C6895}" dt="2021-06-03T18:10:52.765" v="1654"/>
          <ac:cxnSpMkLst>
            <pc:docMk/>
            <pc:sldMk cId="1566934487" sldId="514"/>
            <ac:cxnSpMk id="13" creationId="{B2EA259E-B393-46B5-8B68-72975DF4F70A}"/>
          </ac:cxnSpMkLst>
        </pc:cxnChg>
        <pc:cxnChg chg="add mod">
          <ac:chgData name="Jorge" userId="c64a7d57-1da2-4763-a98c-3c1ec591bfe0" providerId="ADAL" clId="{02FF57DE-771A-4691-94E3-E5BBEE3C6895}" dt="2021-06-03T18:12:04.767" v="1658" actId="1076"/>
          <ac:cxnSpMkLst>
            <pc:docMk/>
            <pc:sldMk cId="1566934487" sldId="514"/>
            <ac:cxnSpMk id="14" creationId="{D5FF8AFA-FDC3-4CC8-A7B1-BB12245EA66C}"/>
          </ac:cxnSpMkLst>
        </pc:cxnChg>
        <pc:cxnChg chg="add mod">
          <ac:chgData name="Jorge" userId="c64a7d57-1da2-4763-a98c-3c1ec591bfe0" providerId="ADAL" clId="{02FF57DE-771A-4691-94E3-E5BBEE3C6895}" dt="2021-06-03T18:10:52.765" v="1654"/>
          <ac:cxnSpMkLst>
            <pc:docMk/>
            <pc:sldMk cId="1566934487" sldId="514"/>
            <ac:cxnSpMk id="15" creationId="{98503BD7-C8E1-4E77-87B9-D4F2EC3D51FB}"/>
          </ac:cxnSpMkLst>
        </pc:cxnChg>
        <pc:cxnChg chg="add mod">
          <ac:chgData name="Jorge" userId="c64a7d57-1da2-4763-a98c-3c1ec591bfe0" providerId="ADAL" clId="{02FF57DE-771A-4691-94E3-E5BBEE3C6895}" dt="2021-06-03T18:11:11.926" v="1656"/>
          <ac:cxnSpMkLst>
            <pc:docMk/>
            <pc:sldMk cId="1566934487" sldId="514"/>
            <ac:cxnSpMk id="16" creationId="{DFD2985E-7DD5-434E-A81D-C4895735CA36}"/>
          </ac:cxnSpMkLst>
        </pc:cxnChg>
        <pc:cxnChg chg="del">
          <ac:chgData name="Jorge" userId="c64a7d57-1da2-4763-a98c-3c1ec591bfe0" providerId="ADAL" clId="{02FF57DE-771A-4691-94E3-E5BBEE3C6895}" dt="2021-06-03T18:10:50.933" v="1652" actId="478"/>
          <ac:cxnSpMkLst>
            <pc:docMk/>
            <pc:sldMk cId="1566934487" sldId="514"/>
            <ac:cxnSpMk id="17" creationId="{D3D859CA-1D68-4096-8778-5F27C126542B}"/>
          </ac:cxnSpMkLst>
        </pc:cxnChg>
        <pc:cxnChg chg="add mod">
          <ac:chgData name="Jorge" userId="c64a7d57-1da2-4763-a98c-3c1ec591bfe0" providerId="ADAL" clId="{02FF57DE-771A-4691-94E3-E5BBEE3C6895}" dt="2021-06-03T18:11:11.926" v="1656"/>
          <ac:cxnSpMkLst>
            <pc:docMk/>
            <pc:sldMk cId="1566934487" sldId="514"/>
            <ac:cxnSpMk id="18" creationId="{2D7E2227-EE3A-411D-A27A-C91A45615AC7}"/>
          </ac:cxnSpMkLst>
        </pc:cxnChg>
        <pc:cxnChg chg="add mod">
          <ac:chgData name="Jorge" userId="c64a7d57-1da2-4763-a98c-3c1ec591bfe0" providerId="ADAL" clId="{02FF57DE-771A-4691-94E3-E5BBEE3C6895}" dt="2021-06-03T18:11:11.926" v="1656"/>
          <ac:cxnSpMkLst>
            <pc:docMk/>
            <pc:sldMk cId="1566934487" sldId="514"/>
            <ac:cxnSpMk id="19" creationId="{B1D3820B-2A54-4DB9-9024-7260B3869901}"/>
          </ac:cxnSpMkLst>
        </pc:cxnChg>
        <pc:cxnChg chg="add mod">
          <ac:chgData name="Jorge" userId="c64a7d57-1da2-4763-a98c-3c1ec591bfe0" providerId="ADAL" clId="{02FF57DE-771A-4691-94E3-E5BBEE3C6895}" dt="2021-06-03T18:11:11.926" v="1656"/>
          <ac:cxnSpMkLst>
            <pc:docMk/>
            <pc:sldMk cId="1566934487" sldId="514"/>
            <ac:cxnSpMk id="21" creationId="{3D5D2425-4351-4F27-B2D1-6A83D82C64A4}"/>
          </ac:cxnSpMkLst>
        </pc:cxnChg>
        <pc:cxnChg chg="add mod">
          <ac:chgData name="Jorge" userId="c64a7d57-1da2-4763-a98c-3c1ec591bfe0" providerId="ADAL" clId="{02FF57DE-771A-4691-94E3-E5BBEE3C6895}" dt="2021-06-03T18:11:11.926" v="1656"/>
          <ac:cxnSpMkLst>
            <pc:docMk/>
            <pc:sldMk cId="1566934487" sldId="514"/>
            <ac:cxnSpMk id="22" creationId="{37E83A7C-2095-4F5B-8C26-2393BB72D352}"/>
          </ac:cxnSpMkLst>
        </pc:cxnChg>
        <pc:cxnChg chg="del">
          <ac:chgData name="Jorge" userId="c64a7d57-1da2-4763-a98c-3c1ec591bfe0" providerId="ADAL" clId="{02FF57DE-771A-4691-94E3-E5BBEE3C6895}" dt="2021-06-03T18:10:51.929" v="1653" actId="478"/>
          <ac:cxnSpMkLst>
            <pc:docMk/>
            <pc:sldMk cId="1566934487" sldId="514"/>
            <ac:cxnSpMk id="24" creationId="{D2D2BC7A-0CBC-4304-B4FD-2B5B811F7B8F}"/>
          </ac:cxnSpMkLst>
        </pc:cxnChg>
        <pc:cxnChg chg="mod">
          <ac:chgData name="Jorge" userId="c64a7d57-1da2-4763-a98c-3c1ec591bfe0" providerId="ADAL" clId="{02FF57DE-771A-4691-94E3-E5BBEE3C6895}" dt="2021-06-03T18:11:26.518" v="1657" actId="1076"/>
          <ac:cxnSpMkLst>
            <pc:docMk/>
            <pc:sldMk cId="1566934487" sldId="514"/>
            <ac:cxnSpMk id="26" creationId="{6ACB17E9-D292-472F-87BF-C189B133B343}"/>
          </ac:cxnSpMkLst>
        </pc:cxnChg>
      </pc:sldChg>
      <pc:sldChg chg="modSp add mod setBg">
        <pc:chgData name="Jorge" userId="c64a7d57-1da2-4763-a98c-3c1ec591bfe0" providerId="ADAL" clId="{02FF57DE-771A-4691-94E3-E5BBEE3C6895}" dt="2021-06-03T10:38:58.918" v="1135" actId="20577"/>
        <pc:sldMkLst>
          <pc:docMk/>
          <pc:sldMk cId="2589984105" sldId="515"/>
        </pc:sldMkLst>
        <pc:spChg chg="mod">
          <ac:chgData name="Jorge" userId="c64a7d57-1da2-4763-a98c-3c1ec591bfe0" providerId="ADAL" clId="{02FF57DE-771A-4691-94E3-E5BBEE3C6895}" dt="2021-06-03T07:51:09.273" v="25" actId="20577"/>
          <ac:spMkLst>
            <pc:docMk/>
            <pc:sldMk cId="2589984105" sldId="515"/>
            <ac:spMk id="167" creationId="{00000000-0000-0000-0000-000000000000}"/>
          </ac:spMkLst>
        </pc:spChg>
        <pc:spChg chg="mod">
          <ac:chgData name="Jorge" userId="c64a7d57-1da2-4763-a98c-3c1ec591bfe0" providerId="ADAL" clId="{02FF57DE-771A-4691-94E3-E5BBEE3C6895}" dt="2021-06-03T10:38:58.918" v="1135" actId="20577"/>
          <ac:spMkLst>
            <pc:docMk/>
            <pc:sldMk cId="2589984105" sldId="515"/>
            <ac:spMk id="168" creationId="{00000000-0000-0000-0000-000000000000}"/>
          </ac:spMkLst>
        </pc:spChg>
      </pc:sldChg>
      <pc:sldChg chg="addSp delSp modSp add mod setBg">
        <pc:chgData name="Jorge" userId="c64a7d57-1da2-4763-a98c-3c1ec591bfe0" providerId="ADAL" clId="{02FF57DE-771A-4691-94E3-E5BBEE3C6895}" dt="2021-06-03T18:43:22.178" v="1688" actId="20577"/>
        <pc:sldMkLst>
          <pc:docMk/>
          <pc:sldMk cId="1201399520" sldId="516"/>
        </pc:sldMkLst>
        <pc:spChg chg="mod">
          <ac:chgData name="Jorge" userId="c64a7d57-1da2-4763-a98c-3c1ec591bfe0" providerId="ADAL" clId="{02FF57DE-771A-4691-94E3-E5BBEE3C6895}" dt="2021-06-03T10:42:45.016" v="1158" actId="20577"/>
          <ac:spMkLst>
            <pc:docMk/>
            <pc:sldMk cId="1201399520" sldId="516"/>
            <ac:spMk id="167" creationId="{00000000-0000-0000-0000-000000000000}"/>
          </ac:spMkLst>
        </pc:spChg>
        <pc:spChg chg="del">
          <ac:chgData name="Jorge" userId="c64a7d57-1da2-4763-a98c-3c1ec591bfe0" providerId="ADAL" clId="{02FF57DE-771A-4691-94E3-E5BBEE3C6895}" dt="2021-06-03T10:42:51.675" v="1159" actId="478"/>
          <ac:spMkLst>
            <pc:docMk/>
            <pc:sldMk cId="1201399520" sldId="516"/>
            <ac:spMk id="168" creationId="{00000000-0000-0000-0000-000000000000}"/>
          </ac:spMkLst>
        </pc:spChg>
        <pc:graphicFrameChg chg="add del">
          <ac:chgData name="Jorge" userId="c64a7d57-1da2-4763-a98c-3c1ec591bfe0" providerId="ADAL" clId="{02FF57DE-771A-4691-94E3-E5BBEE3C6895}" dt="2021-06-03T10:43:01.480" v="1161" actId="3680"/>
          <ac:graphicFrameMkLst>
            <pc:docMk/>
            <pc:sldMk cId="1201399520" sldId="516"/>
            <ac:graphicFrameMk id="2" creationId="{22C903BD-63A7-4621-A63F-3B3968CDAE6B}"/>
          </ac:graphicFrameMkLst>
        </pc:graphicFrameChg>
        <pc:graphicFrameChg chg="add mod modGraphic">
          <ac:chgData name="Jorge" userId="c64a7d57-1da2-4763-a98c-3c1ec591bfe0" providerId="ADAL" clId="{02FF57DE-771A-4691-94E3-E5BBEE3C6895}" dt="2021-06-03T18:43:22.178" v="1688" actId="20577"/>
          <ac:graphicFrameMkLst>
            <pc:docMk/>
            <pc:sldMk cId="1201399520" sldId="516"/>
            <ac:graphicFrameMk id="3" creationId="{3961C338-419D-4878-AE81-D8EB1B5B73F7}"/>
          </ac:graphicFrameMkLst>
        </pc:graphicFrameChg>
      </pc:sldChg>
      <pc:sldChg chg="addSp delSp modSp mod ord">
        <pc:chgData name="Jorge" userId="c64a7d57-1da2-4763-a98c-3c1ec591bfe0" providerId="ADAL" clId="{02FF57DE-771A-4691-94E3-E5BBEE3C6895}" dt="2021-06-03T18:12:49.738" v="1683" actId="21"/>
        <pc:sldMkLst>
          <pc:docMk/>
          <pc:sldMk cId="691017812" sldId="518"/>
        </pc:sldMkLst>
        <pc:spChg chg="add del mod">
          <ac:chgData name="Jorge" userId="c64a7d57-1da2-4763-a98c-3c1ec591bfe0" providerId="ADAL" clId="{02FF57DE-771A-4691-94E3-E5BBEE3C6895}" dt="2021-06-03T18:12:49.738" v="1683" actId="21"/>
          <ac:spMkLst>
            <pc:docMk/>
            <pc:sldMk cId="691017812" sldId="518"/>
            <ac:spMk id="8" creationId="{B8022BA1-BB60-4C8B-9BFB-F0B2A05AB5F8}"/>
          </ac:spMkLst>
        </pc:spChg>
        <pc:spChg chg="add mod">
          <ac:chgData name="Jorge" userId="c64a7d57-1da2-4763-a98c-3c1ec591bfe0" providerId="ADAL" clId="{02FF57DE-771A-4691-94E3-E5BBEE3C6895}" dt="2021-06-03T18:12:47.528" v="1682"/>
          <ac:spMkLst>
            <pc:docMk/>
            <pc:sldMk cId="691017812" sldId="518"/>
            <ac:spMk id="12" creationId="{D0FADE72-B9CC-4FCB-B2B2-1FFCFFF2607E}"/>
          </ac:spMkLst>
        </pc:spChg>
        <pc:spChg chg="del">
          <ac:chgData name="Jorge" userId="c64a7d57-1da2-4763-a98c-3c1ec591bfe0" providerId="ADAL" clId="{02FF57DE-771A-4691-94E3-E5BBEE3C6895}" dt="2021-06-03T18:09:51.719" v="1643" actId="478"/>
          <ac:spMkLst>
            <pc:docMk/>
            <pc:sldMk cId="691017812" sldId="518"/>
            <ac:spMk id="503" creationId="{00000000-0000-0000-0000-000000000000}"/>
          </ac:spMkLst>
        </pc:spChg>
        <pc:cxnChg chg="add mod">
          <ac:chgData name="Jorge" userId="c64a7d57-1da2-4763-a98c-3c1ec591bfe0" providerId="ADAL" clId="{02FF57DE-771A-4691-94E3-E5BBEE3C6895}" dt="2021-06-03T18:10:18.278" v="1649" actId="693"/>
          <ac:cxnSpMkLst>
            <pc:docMk/>
            <pc:sldMk cId="691017812" sldId="518"/>
            <ac:cxnSpMk id="9" creationId="{0AD8784F-F66D-4BF5-A0BB-F7480AD761AD}"/>
          </ac:cxnSpMkLst>
        </pc:cxnChg>
        <pc:cxnChg chg="add mod">
          <ac:chgData name="Jorge" userId="c64a7d57-1da2-4763-a98c-3c1ec591bfe0" providerId="ADAL" clId="{02FF57DE-771A-4691-94E3-E5BBEE3C6895}" dt="2021-06-03T18:10:24.249" v="1651" actId="1076"/>
          <ac:cxnSpMkLst>
            <pc:docMk/>
            <pc:sldMk cId="691017812" sldId="518"/>
            <ac:cxnSpMk id="11" creationId="{70A0B69F-E4BD-4965-BC00-1EDA1C4F14D4}"/>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15373" y="0"/>
            <a:ext cx="2918831" cy="49502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 name="Google Shape;98;p1: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13</a:t>
            </a:fld>
            <a:endParaRPr/>
          </a:p>
        </p:txBody>
      </p:sp>
      <p:sp>
        <p:nvSpPr>
          <p:cNvPr id="199" name="Google Shape;199;p14: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0" name="Google Shape;200;p1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14</a:t>
            </a:fld>
            <a:endParaRPr/>
          </a:p>
        </p:txBody>
      </p:sp>
      <p:sp>
        <p:nvSpPr>
          <p:cNvPr id="208" name="Google Shape;208;p15: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9" name="Google Shape;209;p1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18</a:t>
            </a:fld>
            <a:endParaRPr/>
          </a:p>
        </p:txBody>
      </p:sp>
      <p:sp>
        <p:nvSpPr>
          <p:cNvPr id="246" name="Google Shape;246;p20: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7" name="Google Shape;247;p2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22</a:t>
            </a:fld>
            <a:endParaRPr/>
          </a:p>
        </p:txBody>
      </p:sp>
      <p:sp>
        <p:nvSpPr>
          <p:cNvPr id="397" name="Google Shape;397;p29: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8" name="Google Shape;398;p2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24</a:t>
            </a:fld>
            <a:endParaRPr/>
          </a:p>
        </p:txBody>
      </p:sp>
      <p:sp>
        <p:nvSpPr>
          <p:cNvPr id="500" name="Google Shape;500;p36: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1" name="Google Shape;501;p3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59920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26</a:t>
            </a:fld>
            <a:endParaRPr/>
          </a:p>
        </p:txBody>
      </p:sp>
      <p:sp>
        <p:nvSpPr>
          <p:cNvPr id="500" name="Google Shape;500;p36: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1" name="Google Shape;501;p3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00056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28</a:t>
            </a:fld>
            <a:endParaRPr/>
          </a:p>
        </p:txBody>
      </p:sp>
      <p:sp>
        <p:nvSpPr>
          <p:cNvPr id="500" name="Google Shape;500;p36: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1" name="Google Shape;501;p3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29</a:t>
            </a:fld>
            <a:endParaRPr/>
          </a:p>
        </p:txBody>
      </p:sp>
      <p:sp>
        <p:nvSpPr>
          <p:cNvPr id="507" name="Google Shape;507;p37: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8" name="Google Shape;508;p3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30</a:t>
            </a:fld>
            <a:endParaRPr/>
          </a:p>
        </p:txBody>
      </p:sp>
      <p:sp>
        <p:nvSpPr>
          <p:cNvPr id="514" name="Google Shape;514;p38: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5" name="Google Shape;515;p3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7: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85788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5" name="Google Shape;165;p10: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730063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32</a:t>
            </a:fld>
            <a:endParaRPr/>
          </a:p>
        </p:txBody>
      </p:sp>
      <p:sp>
        <p:nvSpPr>
          <p:cNvPr id="500" name="Google Shape;500;p36: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1" name="Google Shape;501;p3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667646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9: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39: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5</a:t>
            </a:fld>
            <a:endParaRPr/>
          </a:p>
        </p:txBody>
      </p:sp>
      <p:sp>
        <p:nvSpPr>
          <p:cNvPr id="500" name="Google Shape;500;p36: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1" name="Google Shape;501;p3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9895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6</a:t>
            </a:fld>
            <a:endParaRPr/>
          </a:p>
        </p:txBody>
      </p:sp>
      <p:sp>
        <p:nvSpPr>
          <p:cNvPr id="155" name="Google Shape;155;p9: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 name="Google Shape;156;p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p3: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5" name="Google Shape;165;p10: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451312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5" name="Google Shape;165;p10: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10</a:t>
            </a:fld>
            <a:endParaRPr/>
          </a:p>
        </p:txBody>
      </p:sp>
      <p:sp>
        <p:nvSpPr>
          <p:cNvPr id="171" name="Google Shape;171;p11: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p1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12</a:t>
            </a:fld>
            <a:endParaRPr/>
          </a:p>
        </p:txBody>
      </p:sp>
      <p:sp>
        <p:nvSpPr>
          <p:cNvPr id="191" name="Google Shape;191;p13:notes"/>
          <p:cNvSpPr>
            <a:spLocks noGrp="1" noRot="1" noChangeAspect="1"/>
          </p:cNvSpPr>
          <p:nvPr>
            <p:ph type="sldImg" idx="2"/>
          </p:nvPr>
        </p:nvSpPr>
        <p:spPr>
          <a:xfrm>
            <a:off x="1016000" y="1233488"/>
            <a:ext cx="4703763" cy="33289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2" name="Google Shape;192;p1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534432" y="302865"/>
            <a:ext cx="9619774" cy="1260475"/>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534432" y="1764666"/>
            <a:ext cx="9619774" cy="4991131"/>
          </a:xfrm>
          <a:prstGeom prst="rect">
            <a:avLst/>
          </a:prstGeom>
          <a:noFill/>
          <a:ln>
            <a:noFill/>
          </a:ln>
        </p:spPr>
        <p:txBody>
          <a:bodyPr spcFirstLastPara="1" wrap="square" lIns="104275" tIns="52125" rIns="104275" bIns="521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2095048" y="5293995"/>
            <a:ext cx="6413183" cy="624986"/>
          </a:xfrm>
          <a:prstGeom prst="rect">
            <a:avLst/>
          </a:prstGeom>
          <a:noFill/>
          <a:ln>
            <a:noFill/>
          </a:ln>
        </p:spPr>
        <p:txBody>
          <a:bodyPr spcFirstLastPara="1" wrap="square" lIns="104275" tIns="52125" rIns="104275" bIns="52125" anchor="b" anchorCtr="0">
            <a:noAutofit/>
          </a:bodyPr>
          <a:lstStyle>
            <a:lvl1pPr lvl="0" algn="l">
              <a:spcBef>
                <a:spcPts val="0"/>
              </a:spcBef>
              <a:spcAft>
                <a:spcPts val="0"/>
              </a:spcAft>
              <a:buClr>
                <a:schemeClr val="dk1"/>
              </a:buClr>
              <a:buSzPts val="2300"/>
              <a:buFont typeface="Calibri"/>
              <a:buNone/>
              <a:defRPr sz="23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a:spLocks noGrp="1"/>
          </p:cNvSpPr>
          <p:nvPr>
            <p:ph type="pic" idx="2"/>
          </p:nvPr>
        </p:nvSpPr>
        <p:spPr>
          <a:xfrm>
            <a:off x="2095048" y="675755"/>
            <a:ext cx="6413183" cy="4537710"/>
          </a:xfrm>
          <a:prstGeom prst="rect">
            <a:avLst/>
          </a:prstGeom>
          <a:noFill/>
          <a:ln>
            <a:noFill/>
          </a:ln>
        </p:spPr>
        <p:txBody>
          <a:bodyPr spcFirstLastPara="1" wrap="square" lIns="104275" tIns="52125" rIns="104275" bIns="52125" anchor="t" anchorCtr="0">
            <a:noAutofit/>
          </a:bodyPr>
          <a:lstStyle>
            <a:lvl1pPr marR="0" lvl="0" algn="l" rtl="0">
              <a:spcBef>
                <a:spcPts val="72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1pPr>
            <a:lvl2pPr marR="0" lvl="1"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2pPr>
            <a:lvl3pPr marR="0" lvl="2" algn="l" rtl="0">
              <a:spcBef>
                <a:spcPts val="5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3pPr>
            <a:lvl4pPr marR="0" lvl="3" algn="l" rtl="0">
              <a:spcBef>
                <a:spcPts val="460"/>
              </a:spcBef>
              <a:spcAft>
                <a:spcPts val="0"/>
              </a:spcAft>
              <a:buClr>
                <a:schemeClr val="dk1"/>
              </a:buClr>
              <a:buSzPts val="2300"/>
              <a:buFont typeface="Arial"/>
              <a:buNone/>
              <a:defRPr sz="2300" b="0" i="0" u="none" strike="noStrike" cap="none">
                <a:solidFill>
                  <a:schemeClr val="dk1"/>
                </a:solidFill>
                <a:latin typeface="Calibri"/>
                <a:ea typeface="Calibri"/>
                <a:cs typeface="Calibri"/>
                <a:sym typeface="Calibri"/>
              </a:defRPr>
            </a:lvl4pPr>
            <a:lvl5pPr marR="0" lvl="4" algn="l" rtl="0">
              <a:spcBef>
                <a:spcPts val="460"/>
              </a:spcBef>
              <a:spcAft>
                <a:spcPts val="0"/>
              </a:spcAft>
              <a:buClr>
                <a:schemeClr val="dk1"/>
              </a:buClr>
              <a:buSzPts val="2300"/>
              <a:buFont typeface="Arial"/>
              <a:buNone/>
              <a:defRPr sz="2300" b="0" i="0" u="none" strike="noStrike" cap="none">
                <a:solidFill>
                  <a:schemeClr val="dk1"/>
                </a:solidFill>
                <a:latin typeface="Calibri"/>
                <a:ea typeface="Calibri"/>
                <a:cs typeface="Calibri"/>
                <a:sym typeface="Calibri"/>
              </a:defRPr>
            </a:lvl5pPr>
            <a:lvl6pPr marR="0" lvl="5" algn="l" rtl="0">
              <a:spcBef>
                <a:spcPts val="460"/>
              </a:spcBef>
              <a:spcAft>
                <a:spcPts val="0"/>
              </a:spcAft>
              <a:buClr>
                <a:schemeClr val="dk1"/>
              </a:buClr>
              <a:buSzPts val="2300"/>
              <a:buFont typeface="Arial"/>
              <a:buNone/>
              <a:defRPr sz="2300" b="0" i="0" u="none" strike="noStrike" cap="none">
                <a:solidFill>
                  <a:schemeClr val="dk1"/>
                </a:solidFill>
                <a:latin typeface="Calibri"/>
                <a:ea typeface="Calibri"/>
                <a:cs typeface="Calibri"/>
                <a:sym typeface="Calibri"/>
              </a:defRPr>
            </a:lvl6pPr>
            <a:lvl7pPr marR="0" lvl="6" algn="l" rtl="0">
              <a:spcBef>
                <a:spcPts val="460"/>
              </a:spcBef>
              <a:spcAft>
                <a:spcPts val="0"/>
              </a:spcAft>
              <a:buClr>
                <a:schemeClr val="dk1"/>
              </a:buClr>
              <a:buSzPts val="2300"/>
              <a:buFont typeface="Arial"/>
              <a:buNone/>
              <a:defRPr sz="2300" b="0" i="0" u="none" strike="noStrike" cap="none">
                <a:solidFill>
                  <a:schemeClr val="dk1"/>
                </a:solidFill>
                <a:latin typeface="Calibri"/>
                <a:ea typeface="Calibri"/>
                <a:cs typeface="Calibri"/>
                <a:sym typeface="Calibri"/>
              </a:defRPr>
            </a:lvl7pPr>
            <a:lvl8pPr marR="0" lvl="7" algn="l" rtl="0">
              <a:spcBef>
                <a:spcPts val="460"/>
              </a:spcBef>
              <a:spcAft>
                <a:spcPts val="0"/>
              </a:spcAft>
              <a:buClr>
                <a:schemeClr val="dk1"/>
              </a:buClr>
              <a:buSzPts val="2300"/>
              <a:buFont typeface="Arial"/>
              <a:buNone/>
              <a:defRPr sz="2300" b="0" i="0" u="none" strike="noStrike" cap="none">
                <a:solidFill>
                  <a:schemeClr val="dk1"/>
                </a:solidFill>
                <a:latin typeface="Calibri"/>
                <a:ea typeface="Calibri"/>
                <a:cs typeface="Calibri"/>
                <a:sym typeface="Calibri"/>
              </a:defRPr>
            </a:lvl8pPr>
            <a:lvl9pPr marR="0" lvl="8" algn="l" rtl="0">
              <a:spcBef>
                <a:spcPts val="460"/>
              </a:spcBef>
              <a:spcAft>
                <a:spcPts val="0"/>
              </a:spcAft>
              <a:buClr>
                <a:schemeClr val="dk1"/>
              </a:buClr>
              <a:buSzPts val="2300"/>
              <a:buFont typeface="Arial"/>
              <a:buNone/>
              <a:defRPr sz="23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body" idx="1"/>
          </p:nvPr>
        </p:nvSpPr>
        <p:spPr>
          <a:xfrm>
            <a:off x="2095048" y="5918981"/>
            <a:ext cx="6413183" cy="887584"/>
          </a:xfrm>
          <a:prstGeom prst="rect">
            <a:avLst/>
          </a:prstGeom>
          <a:noFill/>
          <a:ln>
            <a:noFill/>
          </a:ln>
        </p:spPr>
        <p:txBody>
          <a:bodyPr spcFirstLastPara="1" wrap="square" lIns="104275" tIns="52125" rIns="104275" bIns="52125"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20"/>
              </a:spcBef>
              <a:spcAft>
                <a:spcPts val="0"/>
              </a:spcAft>
              <a:buClr>
                <a:schemeClr val="dk1"/>
              </a:buClr>
              <a:buSzPts val="1100"/>
              <a:buNone/>
              <a:defRPr sz="11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spcBef>
                <a:spcPts val="200"/>
              </a:spcBef>
              <a:spcAft>
                <a:spcPts val="0"/>
              </a:spcAft>
              <a:buClr>
                <a:schemeClr val="dk1"/>
              </a:buClr>
              <a:buSzPts val="1000"/>
              <a:buNone/>
              <a:defRPr sz="1000"/>
            </a:lvl6pPr>
            <a:lvl7pPr marL="3200400" lvl="6" indent="-228600" algn="l">
              <a:spcBef>
                <a:spcPts val="200"/>
              </a:spcBef>
              <a:spcAft>
                <a:spcPts val="0"/>
              </a:spcAft>
              <a:buClr>
                <a:schemeClr val="dk1"/>
              </a:buClr>
              <a:buSzPts val="1000"/>
              <a:buNone/>
              <a:defRPr sz="1000"/>
            </a:lvl7pPr>
            <a:lvl8pPr marL="3657600" lvl="7" indent="-228600" algn="l">
              <a:spcBef>
                <a:spcPts val="200"/>
              </a:spcBef>
              <a:spcAft>
                <a:spcPts val="0"/>
              </a:spcAft>
              <a:buClr>
                <a:schemeClr val="dk1"/>
              </a:buClr>
              <a:buSzPts val="1000"/>
              <a:buNone/>
              <a:defRPr sz="1000"/>
            </a:lvl8pPr>
            <a:lvl9pPr marL="4114800" lvl="8" indent="-228600" algn="l">
              <a:spcBef>
                <a:spcPts val="200"/>
              </a:spcBef>
              <a:spcAft>
                <a:spcPts val="0"/>
              </a:spcAft>
              <a:buClr>
                <a:schemeClr val="dk1"/>
              </a:buClr>
              <a:buSzPts val="1000"/>
              <a:buNone/>
              <a:defRPr sz="1000"/>
            </a:lvl9pPr>
          </a:lstStyle>
          <a:p>
            <a:endParaRPr/>
          </a:p>
        </p:txBody>
      </p:sp>
      <p:sp>
        <p:nvSpPr>
          <p:cNvPr id="81" name="Google Shape;81;p12"/>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534432" y="302865"/>
            <a:ext cx="9619774" cy="1260475"/>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1"/>
          </p:nvPr>
        </p:nvSpPr>
        <p:spPr>
          <a:xfrm rot="5400000">
            <a:off x="2848754" y="-549656"/>
            <a:ext cx="4991131" cy="9619774"/>
          </a:xfrm>
          <a:prstGeom prst="rect">
            <a:avLst/>
          </a:prstGeom>
          <a:noFill/>
          <a:ln>
            <a:noFill/>
          </a:ln>
        </p:spPr>
        <p:txBody>
          <a:bodyPr spcFirstLastPara="1" wrap="square" lIns="104275" tIns="52125" rIns="104275" bIns="521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13"/>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rot="5400000">
            <a:off x="6905887" y="2487853"/>
            <a:ext cx="7116431" cy="2809479"/>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body" idx="1"/>
          </p:nvPr>
        </p:nvSpPr>
        <p:spPr>
          <a:xfrm rot="5400000">
            <a:off x="1195075" y="-235337"/>
            <a:ext cx="7116431" cy="8255859"/>
          </a:xfrm>
          <a:prstGeom prst="rect">
            <a:avLst/>
          </a:prstGeom>
          <a:noFill/>
          <a:ln>
            <a:noFill/>
          </a:ln>
        </p:spPr>
        <p:txBody>
          <a:bodyPr spcFirstLastPara="1" wrap="square" lIns="104275" tIns="52125" rIns="104275" bIns="521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14"/>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a:prstGeom prst="rect">
            <a:avLst/>
          </a:prstGeom>
        </p:spPr>
        <p:txBody>
          <a:bodyPr/>
          <a:lstStyle>
            <a:lvl1pPr lvl="0">
              <a:defRPr/>
            </a:lvl1pPr>
          </a:lstStyle>
          <a:p>
            <a:pPr lvl="0" rtl="0"/>
            <a:r>
              <a:rPr lang="es-ES_tradnl"/>
              <a:t>Clic para editar título</a:t>
            </a:r>
          </a:p>
        </p:txBody>
      </p:sp>
      <p:sp>
        <p:nvSpPr>
          <p:cNvPr id="3" name="2 Marcador de texto"/>
          <p:cNvSpPr txBox="1">
            <a:spLocks noGrp="1"/>
          </p:cNvSpPr>
          <p:nvPr>
            <p:ph type="body" idx="1"/>
          </p:nvPr>
        </p:nvSpPr>
        <p:spPr>
          <a:prstGeom prst="rect">
            <a:avLst/>
          </a:prstGeom>
        </p:spPr>
        <p:txBody>
          <a:bodyPr/>
          <a:lstStyle>
            <a:lvl1pPr lvl="0">
              <a:defRPr/>
            </a:lvl1pPr>
          </a:lstStyle>
          <a:p>
            <a:pPr lvl="0" rtl="0"/>
            <a:r>
              <a:rPr lang="es-ES_tradnl"/>
              <a:t>Haga clic para modificar el estilo de texto del patrón</a:t>
            </a:r>
          </a:p>
          <a:p>
            <a:pPr lvl="1" rtl="0"/>
            <a:r>
              <a:rPr lang="es-ES_tradnl"/>
              <a:t>Segundo nivel</a:t>
            </a:r>
          </a:p>
          <a:p>
            <a:pPr lvl="2" rtl="0"/>
            <a:r>
              <a:rPr lang="es-ES_tradnl"/>
              <a:t>Tercer nivel</a:t>
            </a:r>
          </a:p>
          <a:p>
            <a:pPr lvl="3" rtl="0"/>
            <a:r>
              <a:rPr lang="es-ES_tradnl"/>
              <a:t>Cuarto nivel</a:t>
            </a:r>
          </a:p>
          <a:p>
            <a:pPr lvl="4" rtl="0"/>
            <a:r>
              <a:rPr lang="es-ES_tradnl"/>
              <a:t>Quinto nivel</a:t>
            </a:r>
          </a:p>
        </p:txBody>
      </p:sp>
      <p:sp>
        <p:nvSpPr>
          <p:cNvPr id="4" name="3 Marcador de fecha"/>
          <p:cNvSpPr txBox="1">
            <a:spLocks noGrp="1"/>
          </p:cNvSpPr>
          <p:nvPr>
            <p:ph type="dt" sz="half" idx="10"/>
          </p:nvPr>
        </p:nvSpPr>
        <p:spPr>
          <a:prstGeom prst="rect">
            <a:avLst/>
          </a:prstGeom>
        </p:spPr>
        <p:txBody>
          <a:bodyPr/>
          <a:lstStyle>
            <a:lvl1pPr lvl="0" rtl="0">
              <a:defRPr/>
            </a:lvl1pPr>
          </a:lstStyle>
          <a:p>
            <a:endParaRPr/>
          </a:p>
        </p:txBody>
      </p:sp>
      <p:sp>
        <p:nvSpPr>
          <p:cNvPr id="5" name="4 Marcador de pie de página"/>
          <p:cNvSpPr txBox="1">
            <a:spLocks noGrp="1"/>
          </p:cNvSpPr>
          <p:nvPr>
            <p:ph type="ftr" sz="quarter" idx="11"/>
          </p:nvPr>
        </p:nvSpPr>
        <p:spPr>
          <a:prstGeom prst="rect">
            <a:avLst/>
          </a:prstGeom>
        </p:spPr>
        <p:txBody>
          <a:bodyPr/>
          <a:lstStyle>
            <a:lvl1pPr lvl="0" rtl="0">
              <a:defRPr/>
            </a:lvl1pPr>
          </a:lstStyle>
          <a:p>
            <a:endParaRPr/>
          </a:p>
        </p:txBody>
      </p:sp>
      <p:sp>
        <p:nvSpPr>
          <p:cNvPr id="6" name="5 Marcador de número de diapositiva"/>
          <p:cNvSpPr txBox="1">
            <a:spLocks noGrp="1"/>
          </p:cNvSpPr>
          <p:nvPr>
            <p:ph type="sldNum" sz="quarter" idx="12"/>
          </p:nvPr>
        </p:nvSpPr>
        <p:spPr>
          <a:prstGeom prst="rect">
            <a:avLst/>
          </a:prstGeom>
        </p:spPr>
        <p:txBody>
          <a:bodyPr/>
          <a:lstStyle>
            <a:lvl1pPr lvl="0" rtl="0">
              <a:defRPr/>
            </a:lvl1pPr>
          </a:lstStyle>
          <a:p>
            <a:fld id="{8B38DBA3-52F9-4AF4-A6A4-FA4D7DB2F99C}" type="slidenum">
              <a:rPr/>
              <a:pPr/>
              <a:t>‹Nº›</a:t>
            </a:fld>
            <a:endParaRPr/>
          </a:p>
        </p:txBody>
      </p:sp>
    </p:spTree>
    <p:extLst>
      <p:ext uri="{BB962C8B-B14F-4D97-AF65-F5344CB8AC3E}">
        <p14:creationId xmlns:p14="http://schemas.microsoft.com/office/powerpoint/2010/main" xmlns="" val="291686078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801648" y="2349386"/>
            <a:ext cx="9085342" cy="1621111"/>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603296" y="4285615"/>
            <a:ext cx="7482047" cy="1932728"/>
          </a:xfrm>
          <a:prstGeom prst="rect">
            <a:avLst/>
          </a:prstGeom>
          <a:noFill/>
          <a:ln>
            <a:noFill/>
          </a:ln>
        </p:spPr>
        <p:txBody>
          <a:bodyPr spcFirstLastPara="1" wrap="square" lIns="104275" tIns="52125" rIns="104275" bIns="52125" anchor="t" anchorCtr="0">
            <a:noAutofit/>
          </a:bodyPr>
          <a:lstStyle>
            <a:lvl1pPr lvl="0" algn="ctr">
              <a:spcBef>
                <a:spcPts val="720"/>
              </a:spcBef>
              <a:spcAft>
                <a:spcPts val="0"/>
              </a:spcAft>
              <a:buClr>
                <a:srgbClr val="888888"/>
              </a:buClr>
              <a:buSzPts val="3600"/>
              <a:buNone/>
              <a:defRPr>
                <a:solidFill>
                  <a:srgbClr val="888888"/>
                </a:solidFill>
              </a:defRPr>
            </a:lvl1pPr>
            <a:lvl2pPr lvl="1" algn="ctr">
              <a:spcBef>
                <a:spcPts val="640"/>
              </a:spcBef>
              <a:spcAft>
                <a:spcPts val="0"/>
              </a:spcAft>
              <a:buClr>
                <a:srgbClr val="888888"/>
              </a:buClr>
              <a:buSzPts val="3200"/>
              <a:buNone/>
              <a:defRPr>
                <a:solidFill>
                  <a:srgbClr val="888888"/>
                </a:solidFill>
              </a:defRPr>
            </a:lvl2pPr>
            <a:lvl3pPr lvl="2" algn="ctr">
              <a:spcBef>
                <a:spcPts val="540"/>
              </a:spcBef>
              <a:spcAft>
                <a:spcPts val="0"/>
              </a:spcAft>
              <a:buClr>
                <a:srgbClr val="888888"/>
              </a:buClr>
              <a:buSzPts val="2700"/>
              <a:buNone/>
              <a:defRPr>
                <a:solidFill>
                  <a:srgbClr val="888888"/>
                </a:solidFill>
              </a:defRPr>
            </a:lvl3pPr>
            <a:lvl4pPr lvl="3" algn="ctr">
              <a:spcBef>
                <a:spcPts val="460"/>
              </a:spcBef>
              <a:spcAft>
                <a:spcPts val="0"/>
              </a:spcAft>
              <a:buClr>
                <a:srgbClr val="888888"/>
              </a:buClr>
              <a:buSzPts val="2300"/>
              <a:buNone/>
              <a:defRPr>
                <a:solidFill>
                  <a:srgbClr val="888888"/>
                </a:solidFill>
              </a:defRPr>
            </a:lvl4pPr>
            <a:lvl5pPr lvl="4" algn="ctr">
              <a:spcBef>
                <a:spcPts val="460"/>
              </a:spcBef>
              <a:spcAft>
                <a:spcPts val="0"/>
              </a:spcAft>
              <a:buClr>
                <a:srgbClr val="888888"/>
              </a:buClr>
              <a:buSzPts val="2300"/>
              <a:buNone/>
              <a:defRPr>
                <a:solidFill>
                  <a:srgbClr val="888888"/>
                </a:solidFill>
              </a:defRPr>
            </a:lvl5pPr>
            <a:lvl6pPr lvl="5" algn="ctr">
              <a:spcBef>
                <a:spcPts val="460"/>
              </a:spcBef>
              <a:spcAft>
                <a:spcPts val="0"/>
              </a:spcAft>
              <a:buClr>
                <a:srgbClr val="888888"/>
              </a:buClr>
              <a:buSzPts val="2300"/>
              <a:buNone/>
              <a:defRPr>
                <a:solidFill>
                  <a:srgbClr val="888888"/>
                </a:solidFill>
              </a:defRPr>
            </a:lvl6pPr>
            <a:lvl7pPr lvl="6" algn="ctr">
              <a:spcBef>
                <a:spcPts val="460"/>
              </a:spcBef>
              <a:spcAft>
                <a:spcPts val="0"/>
              </a:spcAft>
              <a:buClr>
                <a:srgbClr val="888888"/>
              </a:buClr>
              <a:buSzPts val="2300"/>
              <a:buNone/>
              <a:defRPr>
                <a:solidFill>
                  <a:srgbClr val="888888"/>
                </a:solidFill>
              </a:defRPr>
            </a:lvl7pPr>
            <a:lvl8pPr lvl="7" algn="ctr">
              <a:spcBef>
                <a:spcPts val="460"/>
              </a:spcBef>
              <a:spcAft>
                <a:spcPts val="0"/>
              </a:spcAft>
              <a:buClr>
                <a:srgbClr val="888888"/>
              </a:buClr>
              <a:buSzPts val="2300"/>
              <a:buNone/>
              <a:defRPr>
                <a:solidFill>
                  <a:srgbClr val="888888"/>
                </a:solidFill>
              </a:defRPr>
            </a:lvl8pPr>
            <a:lvl9pPr lvl="8" algn="ctr">
              <a:spcBef>
                <a:spcPts val="460"/>
              </a:spcBef>
              <a:spcAft>
                <a:spcPts val="0"/>
              </a:spcAft>
              <a:buClr>
                <a:srgbClr val="888888"/>
              </a:buClr>
              <a:buSzPts val="2300"/>
              <a:buNone/>
              <a:defRPr>
                <a:solidFill>
                  <a:srgbClr val="888888"/>
                </a:solidFill>
              </a:defRPr>
            </a:lvl9pPr>
          </a:lstStyle>
          <a:p>
            <a:endParaRPr/>
          </a:p>
        </p:txBody>
      </p:sp>
      <p:sp>
        <p:nvSpPr>
          <p:cNvPr id="24" name="Google Shape;24;p3"/>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4"/>
        <p:cNvGrpSpPr/>
        <p:nvPr/>
      </p:nvGrpSpPr>
      <p:grpSpPr>
        <a:xfrm>
          <a:off x="0" y="0"/>
          <a:ext cx="0" cy="0"/>
          <a:chOff x="0" y="0"/>
          <a:chExt cx="0" cy="0"/>
        </a:xfrm>
      </p:grpSpPr>
      <p:sp>
        <p:nvSpPr>
          <p:cNvPr id="35" name="Google Shape;35;p5"/>
          <p:cNvSpPr txBox="1">
            <a:spLocks noGrp="1"/>
          </p:cNvSpPr>
          <p:nvPr>
            <p:ph type="body" idx="1"/>
          </p:nvPr>
        </p:nvSpPr>
        <p:spPr>
          <a:xfrm>
            <a:off x="534432" y="1764666"/>
            <a:ext cx="9619774" cy="4991131"/>
          </a:xfrm>
          <a:prstGeom prst="rect">
            <a:avLst/>
          </a:prstGeom>
          <a:noFill/>
          <a:ln>
            <a:noFill/>
          </a:ln>
        </p:spPr>
        <p:txBody>
          <a:bodyPr spcFirstLastPara="1" wrap="square" lIns="104275" tIns="52125" rIns="104275" bIns="52125" anchor="t" anchorCtr="0">
            <a:noAutofit/>
          </a:bodyPr>
          <a:lstStyle>
            <a:lvl1pPr marL="457200" lvl="0" indent="-457200" algn="l">
              <a:spcBef>
                <a:spcPts val="720"/>
              </a:spcBef>
              <a:spcAft>
                <a:spcPts val="0"/>
              </a:spcAft>
              <a:buClr>
                <a:srgbClr val="E00202"/>
              </a:buClr>
              <a:buSzPts val="3600"/>
              <a:buChar char="•"/>
              <a:defRPr>
                <a:solidFill>
                  <a:srgbClr val="E00202"/>
                </a:solidFill>
                <a:latin typeface="Roboto"/>
                <a:ea typeface="Roboto"/>
                <a:cs typeface="Roboto"/>
                <a:sym typeface="Roboto"/>
              </a:defRPr>
            </a:lvl1pPr>
            <a:lvl2pPr marL="914400" lvl="1" indent="-431800" algn="l">
              <a:spcBef>
                <a:spcPts val="640"/>
              </a:spcBef>
              <a:spcAft>
                <a:spcPts val="0"/>
              </a:spcAft>
              <a:buClr>
                <a:srgbClr val="E00202"/>
              </a:buClr>
              <a:buSzPts val="3200"/>
              <a:buChar char="–"/>
              <a:defRPr>
                <a:solidFill>
                  <a:srgbClr val="E00202"/>
                </a:solidFill>
                <a:latin typeface="Roboto"/>
                <a:ea typeface="Roboto"/>
                <a:cs typeface="Roboto"/>
                <a:sym typeface="Roboto"/>
              </a:defRPr>
            </a:lvl2pPr>
            <a:lvl3pPr marL="1371600" lvl="2" indent="-400050" algn="l">
              <a:spcBef>
                <a:spcPts val="540"/>
              </a:spcBef>
              <a:spcAft>
                <a:spcPts val="0"/>
              </a:spcAft>
              <a:buClr>
                <a:srgbClr val="E00202"/>
              </a:buClr>
              <a:buSzPts val="2700"/>
              <a:buChar char="•"/>
              <a:defRPr>
                <a:solidFill>
                  <a:srgbClr val="E00202"/>
                </a:solidFill>
                <a:latin typeface="Roboto"/>
                <a:ea typeface="Roboto"/>
                <a:cs typeface="Roboto"/>
                <a:sym typeface="Roboto"/>
              </a:defRPr>
            </a:lvl3pPr>
            <a:lvl4pPr marL="1828800" lvl="3" indent="-374650" algn="l">
              <a:spcBef>
                <a:spcPts val="460"/>
              </a:spcBef>
              <a:spcAft>
                <a:spcPts val="0"/>
              </a:spcAft>
              <a:buClr>
                <a:srgbClr val="E00202"/>
              </a:buClr>
              <a:buSzPts val="2300"/>
              <a:buChar char="–"/>
              <a:defRPr>
                <a:solidFill>
                  <a:srgbClr val="E00202"/>
                </a:solidFill>
                <a:latin typeface="Roboto"/>
                <a:ea typeface="Roboto"/>
                <a:cs typeface="Roboto"/>
                <a:sym typeface="Roboto"/>
              </a:defRPr>
            </a:lvl4pPr>
            <a:lvl5pPr marL="2286000" lvl="4" indent="-374650" algn="l">
              <a:spcBef>
                <a:spcPts val="460"/>
              </a:spcBef>
              <a:spcAft>
                <a:spcPts val="0"/>
              </a:spcAft>
              <a:buClr>
                <a:srgbClr val="E00202"/>
              </a:buClr>
              <a:buSzPts val="2300"/>
              <a:buChar char="»"/>
              <a:defRPr>
                <a:solidFill>
                  <a:srgbClr val="E00202"/>
                </a:solidFill>
                <a:latin typeface="Roboto"/>
                <a:ea typeface="Roboto"/>
                <a:cs typeface="Roboto"/>
                <a:sym typeface="Roboto"/>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44329" y="4859832"/>
            <a:ext cx="9085342" cy="1502066"/>
          </a:xfrm>
          <a:prstGeom prst="rect">
            <a:avLst/>
          </a:prstGeom>
          <a:noFill/>
          <a:ln>
            <a:noFill/>
          </a:ln>
        </p:spPr>
        <p:txBody>
          <a:bodyPr spcFirstLastPara="1" wrap="square" lIns="104275" tIns="52125" rIns="104275" bIns="52125" anchor="t" anchorCtr="0">
            <a:noAutofit/>
          </a:bodyPr>
          <a:lstStyle>
            <a:lvl1pPr lvl="0" algn="l">
              <a:spcBef>
                <a:spcPts val="0"/>
              </a:spcBef>
              <a:spcAft>
                <a:spcPts val="0"/>
              </a:spcAft>
              <a:buClr>
                <a:schemeClr val="dk1"/>
              </a:buClr>
              <a:buSzPts val="4600"/>
              <a:buFont typeface="Calibri"/>
              <a:buNone/>
              <a:defRPr sz="46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844329" y="3205459"/>
            <a:ext cx="9085342" cy="1654373"/>
          </a:xfrm>
          <a:prstGeom prst="rect">
            <a:avLst/>
          </a:prstGeom>
          <a:noFill/>
          <a:ln>
            <a:noFill/>
          </a:ln>
        </p:spPr>
        <p:txBody>
          <a:bodyPr spcFirstLastPara="1" wrap="square" lIns="104275" tIns="52125" rIns="104275" bIns="52125" anchor="b" anchorCtr="0">
            <a:noAutofit/>
          </a:bodyPr>
          <a:lstStyle>
            <a:lvl1pPr marL="457200" lvl="0" indent="-228600" algn="l">
              <a:spcBef>
                <a:spcPts val="460"/>
              </a:spcBef>
              <a:spcAft>
                <a:spcPts val="0"/>
              </a:spcAft>
              <a:buClr>
                <a:srgbClr val="888888"/>
              </a:buClr>
              <a:buSzPts val="2300"/>
              <a:buNone/>
              <a:defRPr sz="2300">
                <a:solidFill>
                  <a:srgbClr val="888888"/>
                </a:solidFill>
              </a:defRPr>
            </a:lvl1pPr>
            <a:lvl2pPr marL="914400" lvl="1" indent="-228600" algn="l">
              <a:spcBef>
                <a:spcPts val="420"/>
              </a:spcBef>
              <a:spcAft>
                <a:spcPts val="0"/>
              </a:spcAft>
              <a:buClr>
                <a:srgbClr val="888888"/>
              </a:buClr>
              <a:buSzPts val="2100"/>
              <a:buNone/>
              <a:defRPr sz="2100">
                <a:solidFill>
                  <a:srgbClr val="888888"/>
                </a:solidFill>
              </a:defRPr>
            </a:lvl2pPr>
            <a:lvl3pPr marL="1371600" lvl="2" indent="-228600" algn="l">
              <a:spcBef>
                <a:spcPts val="360"/>
              </a:spcBef>
              <a:spcAft>
                <a:spcPts val="0"/>
              </a:spcAft>
              <a:buClr>
                <a:srgbClr val="888888"/>
              </a:buClr>
              <a:buSzPts val="1800"/>
              <a:buNone/>
              <a:defRPr sz="1800">
                <a:solidFill>
                  <a:srgbClr val="888888"/>
                </a:solidFill>
              </a:defRPr>
            </a:lvl3pPr>
            <a:lvl4pPr marL="1828800" lvl="3" indent="-228600" algn="l">
              <a:spcBef>
                <a:spcPts val="320"/>
              </a:spcBef>
              <a:spcAft>
                <a:spcPts val="0"/>
              </a:spcAft>
              <a:buClr>
                <a:srgbClr val="888888"/>
              </a:buClr>
              <a:buSzPts val="1600"/>
              <a:buNone/>
              <a:defRPr sz="1600">
                <a:solidFill>
                  <a:srgbClr val="888888"/>
                </a:solidFill>
              </a:defRPr>
            </a:lvl4pPr>
            <a:lvl5pPr marL="2286000" lvl="4" indent="-228600" algn="l">
              <a:spcBef>
                <a:spcPts val="320"/>
              </a:spcBef>
              <a:spcAft>
                <a:spcPts val="0"/>
              </a:spcAft>
              <a:buClr>
                <a:srgbClr val="888888"/>
              </a:buClr>
              <a:buSzPts val="1600"/>
              <a:buNone/>
              <a:defRPr sz="1600">
                <a:solidFill>
                  <a:srgbClr val="888888"/>
                </a:solidFill>
              </a:defRPr>
            </a:lvl5pPr>
            <a:lvl6pPr marL="2743200" lvl="5" indent="-228600" algn="l">
              <a:spcBef>
                <a:spcPts val="320"/>
              </a:spcBef>
              <a:spcAft>
                <a:spcPts val="0"/>
              </a:spcAft>
              <a:buClr>
                <a:srgbClr val="888888"/>
              </a:buClr>
              <a:buSzPts val="1600"/>
              <a:buNone/>
              <a:defRPr sz="1600">
                <a:solidFill>
                  <a:srgbClr val="888888"/>
                </a:solidFill>
              </a:defRPr>
            </a:lvl6pPr>
            <a:lvl7pPr marL="3200400" lvl="6" indent="-228600" algn="l">
              <a:spcBef>
                <a:spcPts val="320"/>
              </a:spcBef>
              <a:spcAft>
                <a:spcPts val="0"/>
              </a:spcAft>
              <a:buClr>
                <a:srgbClr val="888888"/>
              </a:buClr>
              <a:buSzPts val="1600"/>
              <a:buNone/>
              <a:defRPr sz="1600">
                <a:solidFill>
                  <a:srgbClr val="888888"/>
                </a:solidFill>
              </a:defRPr>
            </a:lvl7pPr>
            <a:lvl8pPr marL="3657600" lvl="7" indent="-228600" algn="l">
              <a:spcBef>
                <a:spcPts val="320"/>
              </a:spcBef>
              <a:spcAft>
                <a:spcPts val="0"/>
              </a:spcAft>
              <a:buClr>
                <a:srgbClr val="888888"/>
              </a:buClr>
              <a:buSzPts val="1600"/>
              <a:buNone/>
              <a:defRPr sz="1600">
                <a:solidFill>
                  <a:srgbClr val="888888"/>
                </a:solidFill>
              </a:defRPr>
            </a:lvl8pPr>
            <a:lvl9pPr marL="4114800" lvl="8" indent="-228600" algn="l">
              <a:spcBef>
                <a:spcPts val="320"/>
              </a:spcBef>
              <a:spcAft>
                <a:spcPts val="0"/>
              </a:spcAft>
              <a:buClr>
                <a:srgbClr val="888888"/>
              </a:buClr>
              <a:buSzPts val="1600"/>
              <a:buNone/>
              <a:defRPr sz="1600">
                <a:solidFill>
                  <a:srgbClr val="888888"/>
                </a:solidFill>
              </a:defRPr>
            </a:lvl9pPr>
          </a:lstStyle>
          <a:p>
            <a:endParaRPr/>
          </a:p>
        </p:txBody>
      </p:sp>
      <p:sp>
        <p:nvSpPr>
          <p:cNvPr id="42" name="Google Shape;42;p6"/>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534432" y="302865"/>
            <a:ext cx="9619774" cy="1260475"/>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625361" y="1946734"/>
            <a:ext cx="5531741" cy="5504074"/>
          </a:xfrm>
          <a:prstGeom prst="rect">
            <a:avLst/>
          </a:prstGeom>
          <a:noFill/>
          <a:ln>
            <a:noFill/>
          </a:ln>
        </p:spPr>
        <p:txBody>
          <a:bodyPr spcFirstLastPara="1" wrap="square" lIns="104275" tIns="52125" rIns="104275" bIns="52125" anchor="t" anchorCtr="0">
            <a:no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74650" algn="l">
              <a:spcBef>
                <a:spcPts val="460"/>
              </a:spcBef>
              <a:spcAft>
                <a:spcPts val="0"/>
              </a:spcAft>
              <a:buClr>
                <a:schemeClr val="dk1"/>
              </a:buClr>
              <a:buSzPts val="2300"/>
              <a:buChar char="•"/>
              <a:defRPr sz="23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48" name="Google Shape;48;p7"/>
          <p:cNvSpPr txBox="1">
            <a:spLocks noGrp="1"/>
          </p:cNvSpPr>
          <p:nvPr>
            <p:ph type="body" idx="2"/>
          </p:nvPr>
        </p:nvSpPr>
        <p:spPr>
          <a:xfrm>
            <a:off x="6335245" y="1946734"/>
            <a:ext cx="5533597" cy="5504074"/>
          </a:xfrm>
          <a:prstGeom prst="rect">
            <a:avLst/>
          </a:prstGeom>
          <a:noFill/>
          <a:ln>
            <a:noFill/>
          </a:ln>
        </p:spPr>
        <p:txBody>
          <a:bodyPr spcFirstLastPara="1" wrap="square" lIns="104275" tIns="52125" rIns="104275" bIns="52125" anchor="t" anchorCtr="0">
            <a:no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74650" algn="l">
              <a:spcBef>
                <a:spcPts val="460"/>
              </a:spcBef>
              <a:spcAft>
                <a:spcPts val="0"/>
              </a:spcAft>
              <a:buClr>
                <a:schemeClr val="dk1"/>
              </a:buClr>
              <a:buSzPts val="2300"/>
              <a:buChar char="•"/>
              <a:defRPr sz="23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49" name="Google Shape;49;p7"/>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534432" y="302865"/>
            <a:ext cx="9619774" cy="1260475"/>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Clr>
                <a:schemeClr val="dk1"/>
              </a:buClr>
              <a:buSzPts val="5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
          <p:cNvSpPr txBox="1">
            <a:spLocks noGrp="1"/>
          </p:cNvSpPr>
          <p:nvPr>
            <p:ph type="body" idx="1"/>
          </p:nvPr>
        </p:nvSpPr>
        <p:spPr>
          <a:xfrm>
            <a:off x="534432" y="1692889"/>
            <a:ext cx="4722671" cy="705515"/>
          </a:xfrm>
          <a:prstGeom prst="rect">
            <a:avLst/>
          </a:prstGeom>
          <a:noFill/>
          <a:ln>
            <a:noFill/>
          </a:ln>
        </p:spPr>
        <p:txBody>
          <a:bodyPr spcFirstLastPara="1" wrap="square" lIns="104275" tIns="52125" rIns="104275" bIns="52125" anchor="b" anchorCtr="0">
            <a:noAutofit/>
          </a:bodyPr>
          <a:lstStyle>
            <a:lvl1pPr marL="457200" lvl="0" indent="-228600" algn="l">
              <a:spcBef>
                <a:spcPts val="540"/>
              </a:spcBef>
              <a:spcAft>
                <a:spcPts val="0"/>
              </a:spcAft>
              <a:buClr>
                <a:schemeClr val="dk1"/>
              </a:buClr>
              <a:buSzPts val="2700"/>
              <a:buNone/>
              <a:defRPr sz="2700" b="1"/>
            </a:lvl1pPr>
            <a:lvl2pPr marL="914400" lvl="1" indent="-228600" algn="l">
              <a:spcBef>
                <a:spcPts val="460"/>
              </a:spcBef>
              <a:spcAft>
                <a:spcPts val="0"/>
              </a:spcAft>
              <a:buClr>
                <a:schemeClr val="dk1"/>
              </a:buClr>
              <a:buSzPts val="2300"/>
              <a:buNone/>
              <a:defRPr sz="2300" b="1"/>
            </a:lvl2pPr>
            <a:lvl3pPr marL="1371600" lvl="2" indent="-228600" algn="l">
              <a:spcBef>
                <a:spcPts val="420"/>
              </a:spcBef>
              <a:spcAft>
                <a:spcPts val="0"/>
              </a:spcAft>
              <a:buClr>
                <a:schemeClr val="dk1"/>
              </a:buClr>
              <a:buSzPts val="2100"/>
              <a:buNone/>
              <a:defRPr sz="2100" b="1"/>
            </a:lvl3pPr>
            <a:lvl4pPr marL="1828800" lvl="3" indent="-228600" algn="l">
              <a:spcBef>
                <a:spcPts val="360"/>
              </a:spcBef>
              <a:spcAft>
                <a:spcPts val="0"/>
              </a:spcAft>
              <a:buClr>
                <a:schemeClr val="dk1"/>
              </a:buClr>
              <a:buSzPts val="1800"/>
              <a:buNone/>
              <a:defRPr sz="1800" b="1"/>
            </a:lvl4pPr>
            <a:lvl5pPr marL="2286000" lvl="4" indent="-228600" algn="l">
              <a:spcBef>
                <a:spcPts val="360"/>
              </a:spcBef>
              <a:spcAft>
                <a:spcPts val="0"/>
              </a:spcAft>
              <a:buClr>
                <a:schemeClr val="dk1"/>
              </a:buClr>
              <a:buSzPts val="1800"/>
              <a:buNone/>
              <a:defRPr sz="1800" b="1"/>
            </a:lvl5pPr>
            <a:lvl6pPr marL="2743200" lvl="5" indent="-228600" algn="l">
              <a:spcBef>
                <a:spcPts val="360"/>
              </a:spcBef>
              <a:spcAft>
                <a:spcPts val="0"/>
              </a:spcAft>
              <a:buClr>
                <a:schemeClr val="dk1"/>
              </a:buClr>
              <a:buSzPts val="1800"/>
              <a:buNone/>
              <a:defRPr sz="1800" b="1"/>
            </a:lvl6pPr>
            <a:lvl7pPr marL="3200400" lvl="6" indent="-228600" algn="l">
              <a:spcBef>
                <a:spcPts val="360"/>
              </a:spcBef>
              <a:spcAft>
                <a:spcPts val="0"/>
              </a:spcAft>
              <a:buClr>
                <a:schemeClr val="dk1"/>
              </a:buClr>
              <a:buSzPts val="1800"/>
              <a:buNone/>
              <a:defRPr sz="1800" b="1"/>
            </a:lvl7pPr>
            <a:lvl8pPr marL="3657600" lvl="7" indent="-228600" algn="l">
              <a:spcBef>
                <a:spcPts val="360"/>
              </a:spcBef>
              <a:spcAft>
                <a:spcPts val="0"/>
              </a:spcAft>
              <a:buClr>
                <a:schemeClr val="dk1"/>
              </a:buClr>
              <a:buSzPts val="1800"/>
              <a:buNone/>
              <a:defRPr sz="1800" b="1"/>
            </a:lvl8pPr>
            <a:lvl9pPr marL="4114800" lvl="8" indent="-228600" algn="l">
              <a:spcBef>
                <a:spcPts val="360"/>
              </a:spcBef>
              <a:spcAft>
                <a:spcPts val="0"/>
              </a:spcAft>
              <a:buClr>
                <a:schemeClr val="dk1"/>
              </a:buClr>
              <a:buSzPts val="1800"/>
              <a:buNone/>
              <a:defRPr sz="1800" b="1"/>
            </a:lvl9pPr>
          </a:lstStyle>
          <a:p>
            <a:endParaRPr/>
          </a:p>
        </p:txBody>
      </p:sp>
      <p:sp>
        <p:nvSpPr>
          <p:cNvPr id="55" name="Google Shape;55;p8"/>
          <p:cNvSpPr txBox="1">
            <a:spLocks noGrp="1"/>
          </p:cNvSpPr>
          <p:nvPr>
            <p:ph type="body" idx="2"/>
          </p:nvPr>
        </p:nvSpPr>
        <p:spPr>
          <a:xfrm>
            <a:off x="534432" y="2398404"/>
            <a:ext cx="4722671" cy="4357393"/>
          </a:xfrm>
          <a:prstGeom prst="rect">
            <a:avLst/>
          </a:prstGeom>
          <a:noFill/>
          <a:ln>
            <a:noFill/>
          </a:ln>
        </p:spPr>
        <p:txBody>
          <a:bodyPr spcFirstLastPara="1" wrap="square" lIns="104275" tIns="52125" rIns="104275" bIns="52125" anchor="t" anchorCtr="0">
            <a:noAutofit/>
          </a:bodyPr>
          <a:lstStyle>
            <a:lvl1pPr marL="457200" lvl="0" indent="-400050" algn="l">
              <a:spcBef>
                <a:spcPts val="540"/>
              </a:spcBef>
              <a:spcAft>
                <a:spcPts val="0"/>
              </a:spcAft>
              <a:buClr>
                <a:schemeClr val="dk1"/>
              </a:buClr>
              <a:buSzPts val="2700"/>
              <a:buChar char="•"/>
              <a:defRPr sz="2700"/>
            </a:lvl1pPr>
            <a:lvl2pPr marL="914400" lvl="1" indent="-374650" algn="l">
              <a:spcBef>
                <a:spcPts val="460"/>
              </a:spcBef>
              <a:spcAft>
                <a:spcPts val="0"/>
              </a:spcAft>
              <a:buClr>
                <a:schemeClr val="dk1"/>
              </a:buClr>
              <a:buSzPts val="2300"/>
              <a:buChar char="–"/>
              <a:defRPr sz="2300"/>
            </a:lvl2pPr>
            <a:lvl3pPr marL="1371600" lvl="2" indent="-361950" algn="l">
              <a:spcBef>
                <a:spcPts val="420"/>
              </a:spcBef>
              <a:spcAft>
                <a:spcPts val="0"/>
              </a:spcAft>
              <a:buClr>
                <a:schemeClr val="dk1"/>
              </a:buClr>
              <a:buSzPts val="2100"/>
              <a:buChar char="•"/>
              <a:defRPr sz="21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6" name="Google Shape;56;p8"/>
          <p:cNvSpPr txBox="1">
            <a:spLocks noGrp="1"/>
          </p:cNvSpPr>
          <p:nvPr>
            <p:ph type="body" idx="3"/>
          </p:nvPr>
        </p:nvSpPr>
        <p:spPr>
          <a:xfrm>
            <a:off x="5429680" y="1692889"/>
            <a:ext cx="4724526" cy="705515"/>
          </a:xfrm>
          <a:prstGeom prst="rect">
            <a:avLst/>
          </a:prstGeom>
          <a:noFill/>
          <a:ln>
            <a:noFill/>
          </a:ln>
        </p:spPr>
        <p:txBody>
          <a:bodyPr spcFirstLastPara="1" wrap="square" lIns="104275" tIns="52125" rIns="104275" bIns="52125" anchor="b" anchorCtr="0">
            <a:noAutofit/>
          </a:bodyPr>
          <a:lstStyle>
            <a:lvl1pPr marL="457200" lvl="0" indent="-228600" algn="l">
              <a:spcBef>
                <a:spcPts val="540"/>
              </a:spcBef>
              <a:spcAft>
                <a:spcPts val="0"/>
              </a:spcAft>
              <a:buClr>
                <a:schemeClr val="dk1"/>
              </a:buClr>
              <a:buSzPts val="2700"/>
              <a:buNone/>
              <a:defRPr sz="2700" b="1"/>
            </a:lvl1pPr>
            <a:lvl2pPr marL="914400" lvl="1" indent="-228600" algn="l">
              <a:spcBef>
                <a:spcPts val="460"/>
              </a:spcBef>
              <a:spcAft>
                <a:spcPts val="0"/>
              </a:spcAft>
              <a:buClr>
                <a:schemeClr val="dk1"/>
              </a:buClr>
              <a:buSzPts val="2300"/>
              <a:buNone/>
              <a:defRPr sz="2300" b="1"/>
            </a:lvl2pPr>
            <a:lvl3pPr marL="1371600" lvl="2" indent="-228600" algn="l">
              <a:spcBef>
                <a:spcPts val="420"/>
              </a:spcBef>
              <a:spcAft>
                <a:spcPts val="0"/>
              </a:spcAft>
              <a:buClr>
                <a:schemeClr val="dk1"/>
              </a:buClr>
              <a:buSzPts val="2100"/>
              <a:buNone/>
              <a:defRPr sz="2100" b="1"/>
            </a:lvl3pPr>
            <a:lvl4pPr marL="1828800" lvl="3" indent="-228600" algn="l">
              <a:spcBef>
                <a:spcPts val="360"/>
              </a:spcBef>
              <a:spcAft>
                <a:spcPts val="0"/>
              </a:spcAft>
              <a:buClr>
                <a:schemeClr val="dk1"/>
              </a:buClr>
              <a:buSzPts val="1800"/>
              <a:buNone/>
              <a:defRPr sz="1800" b="1"/>
            </a:lvl4pPr>
            <a:lvl5pPr marL="2286000" lvl="4" indent="-228600" algn="l">
              <a:spcBef>
                <a:spcPts val="360"/>
              </a:spcBef>
              <a:spcAft>
                <a:spcPts val="0"/>
              </a:spcAft>
              <a:buClr>
                <a:schemeClr val="dk1"/>
              </a:buClr>
              <a:buSzPts val="1800"/>
              <a:buNone/>
              <a:defRPr sz="1800" b="1"/>
            </a:lvl5pPr>
            <a:lvl6pPr marL="2743200" lvl="5" indent="-228600" algn="l">
              <a:spcBef>
                <a:spcPts val="360"/>
              </a:spcBef>
              <a:spcAft>
                <a:spcPts val="0"/>
              </a:spcAft>
              <a:buClr>
                <a:schemeClr val="dk1"/>
              </a:buClr>
              <a:buSzPts val="1800"/>
              <a:buNone/>
              <a:defRPr sz="1800" b="1"/>
            </a:lvl6pPr>
            <a:lvl7pPr marL="3200400" lvl="6" indent="-228600" algn="l">
              <a:spcBef>
                <a:spcPts val="360"/>
              </a:spcBef>
              <a:spcAft>
                <a:spcPts val="0"/>
              </a:spcAft>
              <a:buClr>
                <a:schemeClr val="dk1"/>
              </a:buClr>
              <a:buSzPts val="1800"/>
              <a:buNone/>
              <a:defRPr sz="1800" b="1"/>
            </a:lvl7pPr>
            <a:lvl8pPr marL="3657600" lvl="7" indent="-228600" algn="l">
              <a:spcBef>
                <a:spcPts val="360"/>
              </a:spcBef>
              <a:spcAft>
                <a:spcPts val="0"/>
              </a:spcAft>
              <a:buClr>
                <a:schemeClr val="dk1"/>
              </a:buClr>
              <a:buSzPts val="1800"/>
              <a:buNone/>
              <a:defRPr sz="1800" b="1"/>
            </a:lvl8pPr>
            <a:lvl9pPr marL="4114800" lvl="8" indent="-228600" algn="l">
              <a:spcBef>
                <a:spcPts val="360"/>
              </a:spcBef>
              <a:spcAft>
                <a:spcPts val="0"/>
              </a:spcAft>
              <a:buClr>
                <a:schemeClr val="dk1"/>
              </a:buClr>
              <a:buSzPts val="1800"/>
              <a:buNone/>
              <a:defRPr sz="1800" b="1"/>
            </a:lvl9pPr>
          </a:lstStyle>
          <a:p>
            <a:endParaRPr/>
          </a:p>
        </p:txBody>
      </p:sp>
      <p:sp>
        <p:nvSpPr>
          <p:cNvPr id="57" name="Google Shape;57;p8"/>
          <p:cNvSpPr txBox="1">
            <a:spLocks noGrp="1"/>
          </p:cNvSpPr>
          <p:nvPr>
            <p:ph type="body" idx="4"/>
          </p:nvPr>
        </p:nvSpPr>
        <p:spPr>
          <a:xfrm>
            <a:off x="5429680" y="2398404"/>
            <a:ext cx="4724526" cy="4357393"/>
          </a:xfrm>
          <a:prstGeom prst="rect">
            <a:avLst/>
          </a:prstGeom>
          <a:noFill/>
          <a:ln>
            <a:noFill/>
          </a:ln>
        </p:spPr>
        <p:txBody>
          <a:bodyPr spcFirstLastPara="1" wrap="square" lIns="104275" tIns="52125" rIns="104275" bIns="52125" anchor="t" anchorCtr="0">
            <a:noAutofit/>
          </a:bodyPr>
          <a:lstStyle>
            <a:lvl1pPr marL="457200" lvl="0" indent="-400050" algn="l">
              <a:spcBef>
                <a:spcPts val="540"/>
              </a:spcBef>
              <a:spcAft>
                <a:spcPts val="0"/>
              </a:spcAft>
              <a:buClr>
                <a:schemeClr val="dk1"/>
              </a:buClr>
              <a:buSzPts val="2700"/>
              <a:buChar char="•"/>
              <a:defRPr sz="2700"/>
            </a:lvl1pPr>
            <a:lvl2pPr marL="914400" lvl="1" indent="-374650" algn="l">
              <a:spcBef>
                <a:spcPts val="460"/>
              </a:spcBef>
              <a:spcAft>
                <a:spcPts val="0"/>
              </a:spcAft>
              <a:buClr>
                <a:schemeClr val="dk1"/>
              </a:buClr>
              <a:buSzPts val="2300"/>
              <a:buChar char="–"/>
              <a:defRPr sz="2300"/>
            </a:lvl2pPr>
            <a:lvl3pPr marL="1371600" lvl="2" indent="-361950" algn="l">
              <a:spcBef>
                <a:spcPts val="420"/>
              </a:spcBef>
              <a:spcAft>
                <a:spcPts val="0"/>
              </a:spcAft>
              <a:buClr>
                <a:schemeClr val="dk1"/>
              </a:buClr>
              <a:buSzPts val="2100"/>
              <a:buChar char="•"/>
              <a:defRPr sz="21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8" name="Google Shape;58;p8"/>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534432" y="302865"/>
            <a:ext cx="9619774" cy="1260475"/>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66"/>
        <p:cNvGrpSpPr/>
        <p:nvPr/>
      </p:nvGrpSpPr>
      <p:grpSpPr>
        <a:xfrm>
          <a:off x="0" y="0"/>
          <a:ext cx="0" cy="0"/>
          <a:chOff x="0" y="0"/>
          <a:chExt cx="0" cy="0"/>
        </a:xfrm>
      </p:grpSpPr>
      <p:sp>
        <p:nvSpPr>
          <p:cNvPr id="67" name="Google Shape;67;p10"/>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534433" y="301113"/>
            <a:ext cx="3516488" cy="1281483"/>
          </a:xfrm>
          <a:prstGeom prst="rect">
            <a:avLst/>
          </a:prstGeom>
          <a:noFill/>
          <a:ln>
            <a:noFill/>
          </a:ln>
        </p:spPr>
        <p:txBody>
          <a:bodyPr spcFirstLastPara="1" wrap="square" lIns="104275" tIns="52125" rIns="104275" bIns="52125" anchor="b" anchorCtr="0">
            <a:noAutofit/>
          </a:bodyPr>
          <a:lstStyle>
            <a:lvl1pPr lvl="0" algn="l">
              <a:spcBef>
                <a:spcPts val="0"/>
              </a:spcBef>
              <a:spcAft>
                <a:spcPts val="0"/>
              </a:spcAft>
              <a:buClr>
                <a:schemeClr val="dk1"/>
              </a:buClr>
              <a:buSzPts val="2300"/>
              <a:buFont typeface="Calibri"/>
              <a:buNone/>
              <a:defRPr sz="23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
          <p:cNvSpPr txBox="1">
            <a:spLocks noGrp="1"/>
          </p:cNvSpPr>
          <p:nvPr>
            <p:ph type="body" idx="1"/>
          </p:nvPr>
        </p:nvSpPr>
        <p:spPr>
          <a:xfrm>
            <a:off x="4178960" y="301114"/>
            <a:ext cx="5975246" cy="6454683"/>
          </a:xfrm>
          <a:prstGeom prst="rect">
            <a:avLst/>
          </a:prstGeom>
          <a:noFill/>
          <a:ln>
            <a:noFill/>
          </a:ln>
        </p:spPr>
        <p:txBody>
          <a:bodyPr spcFirstLastPara="1" wrap="square" lIns="104275" tIns="52125" rIns="104275" bIns="52125" anchor="t" anchorCtr="0">
            <a:noAutofit/>
          </a:bodyPr>
          <a:lstStyle>
            <a:lvl1pPr marL="457200" lvl="0" indent="-457200" algn="l">
              <a:spcBef>
                <a:spcPts val="720"/>
              </a:spcBef>
              <a:spcAft>
                <a:spcPts val="0"/>
              </a:spcAft>
              <a:buClr>
                <a:schemeClr val="dk1"/>
              </a:buClr>
              <a:buSzPts val="3600"/>
              <a:buChar char="•"/>
              <a:defRPr sz="36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74650" algn="l">
              <a:spcBef>
                <a:spcPts val="460"/>
              </a:spcBef>
              <a:spcAft>
                <a:spcPts val="0"/>
              </a:spcAft>
              <a:buClr>
                <a:schemeClr val="dk1"/>
              </a:buClr>
              <a:buSzPts val="2300"/>
              <a:buChar char="–"/>
              <a:defRPr sz="2300"/>
            </a:lvl4pPr>
            <a:lvl5pPr marL="2286000" lvl="4" indent="-374650" algn="l">
              <a:spcBef>
                <a:spcPts val="460"/>
              </a:spcBef>
              <a:spcAft>
                <a:spcPts val="0"/>
              </a:spcAft>
              <a:buClr>
                <a:schemeClr val="dk1"/>
              </a:buClr>
              <a:buSzPts val="2300"/>
              <a:buChar char="»"/>
              <a:defRPr sz="2300"/>
            </a:lvl5pPr>
            <a:lvl6pPr marL="2743200" lvl="5" indent="-374650" algn="l">
              <a:spcBef>
                <a:spcPts val="460"/>
              </a:spcBef>
              <a:spcAft>
                <a:spcPts val="0"/>
              </a:spcAft>
              <a:buClr>
                <a:schemeClr val="dk1"/>
              </a:buClr>
              <a:buSzPts val="2300"/>
              <a:buChar char="•"/>
              <a:defRPr sz="2300"/>
            </a:lvl6pPr>
            <a:lvl7pPr marL="3200400" lvl="6" indent="-374650" algn="l">
              <a:spcBef>
                <a:spcPts val="460"/>
              </a:spcBef>
              <a:spcAft>
                <a:spcPts val="0"/>
              </a:spcAft>
              <a:buClr>
                <a:schemeClr val="dk1"/>
              </a:buClr>
              <a:buSzPts val="2300"/>
              <a:buChar char="•"/>
              <a:defRPr sz="2300"/>
            </a:lvl7pPr>
            <a:lvl8pPr marL="3657600" lvl="7" indent="-374650" algn="l">
              <a:spcBef>
                <a:spcPts val="460"/>
              </a:spcBef>
              <a:spcAft>
                <a:spcPts val="0"/>
              </a:spcAft>
              <a:buClr>
                <a:schemeClr val="dk1"/>
              </a:buClr>
              <a:buSzPts val="2300"/>
              <a:buChar char="•"/>
              <a:defRPr sz="2300"/>
            </a:lvl8pPr>
            <a:lvl9pPr marL="4114800" lvl="8" indent="-374650" algn="l">
              <a:spcBef>
                <a:spcPts val="460"/>
              </a:spcBef>
              <a:spcAft>
                <a:spcPts val="0"/>
              </a:spcAft>
              <a:buClr>
                <a:schemeClr val="dk1"/>
              </a:buClr>
              <a:buSzPts val="2300"/>
              <a:buChar char="•"/>
              <a:defRPr sz="2300"/>
            </a:lvl9pPr>
          </a:lstStyle>
          <a:p>
            <a:endParaRPr/>
          </a:p>
        </p:txBody>
      </p:sp>
      <p:sp>
        <p:nvSpPr>
          <p:cNvPr id="73" name="Google Shape;73;p11"/>
          <p:cNvSpPr txBox="1">
            <a:spLocks noGrp="1"/>
          </p:cNvSpPr>
          <p:nvPr>
            <p:ph type="body" idx="2"/>
          </p:nvPr>
        </p:nvSpPr>
        <p:spPr>
          <a:xfrm>
            <a:off x="534433" y="1582597"/>
            <a:ext cx="3516488" cy="5173200"/>
          </a:xfrm>
          <a:prstGeom prst="rect">
            <a:avLst/>
          </a:prstGeom>
          <a:noFill/>
          <a:ln>
            <a:noFill/>
          </a:ln>
        </p:spPr>
        <p:txBody>
          <a:bodyPr spcFirstLastPara="1" wrap="square" lIns="104275" tIns="52125" rIns="104275" bIns="52125" anchor="t" anchorCtr="0">
            <a:noAutofit/>
          </a:bodyPr>
          <a:lstStyle>
            <a:lvl1pPr marL="457200" lvl="0" indent="-228600" algn="l">
              <a:spcBef>
                <a:spcPts val="320"/>
              </a:spcBef>
              <a:spcAft>
                <a:spcPts val="0"/>
              </a:spcAft>
              <a:buClr>
                <a:schemeClr val="dk1"/>
              </a:buClr>
              <a:buSzPts val="1600"/>
              <a:buNone/>
              <a:defRPr sz="1600"/>
            </a:lvl1pPr>
            <a:lvl2pPr marL="914400" lvl="1" indent="-228600" algn="l">
              <a:spcBef>
                <a:spcPts val="280"/>
              </a:spcBef>
              <a:spcAft>
                <a:spcPts val="0"/>
              </a:spcAft>
              <a:buClr>
                <a:schemeClr val="dk1"/>
              </a:buClr>
              <a:buSzPts val="1400"/>
              <a:buNone/>
              <a:defRPr sz="1400"/>
            </a:lvl2pPr>
            <a:lvl3pPr marL="1371600" lvl="2" indent="-228600" algn="l">
              <a:spcBef>
                <a:spcPts val="220"/>
              </a:spcBef>
              <a:spcAft>
                <a:spcPts val="0"/>
              </a:spcAft>
              <a:buClr>
                <a:schemeClr val="dk1"/>
              </a:buClr>
              <a:buSzPts val="1100"/>
              <a:buNone/>
              <a:defRPr sz="1100"/>
            </a:lvl3pPr>
            <a:lvl4pPr marL="1828800" lvl="3" indent="-228600" algn="l">
              <a:spcBef>
                <a:spcPts val="200"/>
              </a:spcBef>
              <a:spcAft>
                <a:spcPts val="0"/>
              </a:spcAft>
              <a:buClr>
                <a:schemeClr val="dk1"/>
              </a:buClr>
              <a:buSzPts val="1000"/>
              <a:buNone/>
              <a:defRPr sz="1000"/>
            </a:lvl4pPr>
            <a:lvl5pPr marL="2286000" lvl="4" indent="-228600" algn="l">
              <a:spcBef>
                <a:spcPts val="200"/>
              </a:spcBef>
              <a:spcAft>
                <a:spcPts val="0"/>
              </a:spcAft>
              <a:buClr>
                <a:schemeClr val="dk1"/>
              </a:buClr>
              <a:buSzPts val="1000"/>
              <a:buNone/>
              <a:defRPr sz="1000"/>
            </a:lvl5pPr>
            <a:lvl6pPr marL="2743200" lvl="5" indent="-228600" algn="l">
              <a:spcBef>
                <a:spcPts val="200"/>
              </a:spcBef>
              <a:spcAft>
                <a:spcPts val="0"/>
              </a:spcAft>
              <a:buClr>
                <a:schemeClr val="dk1"/>
              </a:buClr>
              <a:buSzPts val="1000"/>
              <a:buNone/>
              <a:defRPr sz="1000"/>
            </a:lvl6pPr>
            <a:lvl7pPr marL="3200400" lvl="6" indent="-228600" algn="l">
              <a:spcBef>
                <a:spcPts val="200"/>
              </a:spcBef>
              <a:spcAft>
                <a:spcPts val="0"/>
              </a:spcAft>
              <a:buClr>
                <a:schemeClr val="dk1"/>
              </a:buClr>
              <a:buSzPts val="1000"/>
              <a:buNone/>
              <a:defRPr sz="1000"/>
            </a:lvl7pPr>
            <a:lvl8pPr marL="3657600" lvl="7" indent="-228600" algn="l">
              <a:spcBef>
                <a:spcPts val="200"/>
              </a:spcBef>
              <a:spcAft>
                <a:spcPts val="0"/>
              </a:spcAft>
              <a:buClr>
                <a:schemeClr val="dk1"/>
              </a:buClr>
              <a:buSzPts val="1000"/>
              <a:buNone/>
              <a:defRPr sz="1000"/>
            </a:lvl8pPr>
            <a:lvl9pPr marL="4114800" lvl="8" indent="-228600" algn="l">
              <a:spcBef>
                <a:spcPts val="200"/>
              </a:spcBef>
              <a:spcAft>
                <a:spcPts val="0"/>
              </a:spcAft>
              <a:buClr>
                <a:schemeClr val="dk1"/>
              </a:buClr>
              <a:buSzPts val="1000"/>
              <a:buNone/>
              <a:defRPr sz="1000"/>
            </a:lvl9pPr>
          </a:lstStyle>
          <a:p>
            <a:endParaRPr/>
          </a:p>
        </p:txBody>
      </p:sp>
      <p:sp>
        <p:nvSpPr>
          <p:cNvPr id="74" name="Google Shape;74;p11"/>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34432" y="302865"/>
            <a:ext cx="9619774" cy="1260475"/>
          </a:xfrm>
          <a:prstGeom prst="rect">
            <a:avLst/>
          </a:prstGeom>
          <a:noFill/>
          <a:ln>
            <a:noFill/>
          </a:ln>
        </p:spPr>
        <p:txBody>
          <a:bodyPr spcFirstLastPara="1" wrap="square" lIns="104275" tIns="52125" rIns="104275" bIns="52125" anchor="ctr" anchorCtr="0">
            <a:noAutofit/>
          </a:bodyPr>
          <a:lstStyle>
            <a:lvl1pPr marR="0" lvl="0" algn="ctr" rtl="0">
              <a:spcBef>
                <a:spcPts val="0"/>
              </a:spcBef>
              <a:spcAft>
                <a:spcPts val="0"/>
              </a:spcAft>
              <a:buClr>
                <a:schemeClr val="dk1"/>
              </a:buClr>
              <a:buSzPts val="5000"/>
              <a:buFont typeface="Calibri"/>
              <a:buNone/>
              <a:defRPr sz="5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534432" y="1764666"/>
            <a:ext cx="9619774" cy="4991131"/>
          </a:xfrm>
          <a:prstGeom prst="rect">
            <a:avLst/>
          </a:prstGeom>
          <a:noFill/>
          <a:ln>
            <a:noFill/>
          </a:ln>
        </p:spPr>
        <p:txBody>
          <a:bodyPr spcFirstLastPara="1" wrap="square" lIns="104275" tIns="52125" rIns="104275" bIns="52125" anchor="t" anchorCtr="0">
            <a:noAutofit/>
          </a:bodyPr>
          <a:lstStyle>
            <a:lvl1pPr marL="457200" marR="0" lvl="0" indent="-457200" algn="l" rtl="0">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4pPr>
            <a:lvl5pPr marL="2286000" marR="0" lvl="4"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5pPr>
            <a:lvl6pPr marL="2743200" marR="0" lvl="5"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6pPr>
            <a:lvl7pPr marL="3200400" marR="0" lvl="6"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7pPr>
            <a:lvl8pPr marL="3657600" marR="0" lvl="7"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8pPr>
            <a:lvl9pPr marL="4114800" marR="0" lvl="8" indent="-374650" algn="l" rtl="0">
              <a:spcBef>
                <a:spcPts val="4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534432" y="7009642"/>
            <a:ext cx="2494016" cy="402652"/>
          </a:xfrm>
          <a:prstGeom prst="rect">
            <a:avLst/>
          </a:prstGeom>
          <a:noFill/>
          <a:ln>
            <a:noFill/>
          </a:ln>
        </p:spPr>
        <p:txBody>
          <a:bodyPr spcFirstLastPara="1" wrap="square" lIns="104275" tIns="52125" rIns="104275" bIns="52125" anchor="ctr" anchorCtr="0">
            <a:noAutofit/>
          </a:bodyPr>
          <a:lstStyle>
            <a:lvl1pPr marR="0" lvl="0" algn="l" rtl="0">
              <a:spcBef>
                <a:spcPts val="0"/>
              </a:spcBef>
              <a:spcAft>
                <a:spcPts val="0"/>
              </a:spcAft>
              <a:buSzPts val="1400"/>
              <a:buNone/>
              <a:defRPr sz="14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651952" y="7009642"/>
            <a:ext cx="3384735" cy="402652"/>
          </a:xfrm>
          <a:prstGeom prst="rect">
            <a:avLst/>
          </a:prstGeom>
          <a:noFill/>
          <a:ln>
            <a:noFill/>
          </a:ln>
        </p:spPr>
        <p:txBody>
          <a:bodyPr spcFirstLastPara="1" wrap="square" lIns="104275" tIns="52125" rIns="104275" bIns="52125" anchor="ctr" anchorCtr="0">
            <a:noAutofit/>
          </a:bodyPr>
          <a:lstStyle>
            <a:lvl1pPr marR="0" lvl="0" algn="ctr" rtl="0">
              <a:spcBef>
                <a:spcPts val="0"/>
              </a:spcBef>
              <a:spcAft>
                <a:spcPts val="0"/>
              </a:spcAft>
              <a:buSzPts val="1400"/>
              <a:buNone/>
              <a:defRPr sz="14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1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7660190" y="7009642"/>
            <a:ext cx="2494016" cy="402652"/>
          </a:xfrm>
          <a:prstGeom prst="rect">
            <a:avLst/>
          </a:prstGeom>
          <a:noFill/>
          <a:ln>
            <a:noFill/>
          </a:ln>
        </p:spPr>
        <p:txBody>
          <a:bodyPr spcFirstLastPara="1" wrap="square" lIns="104275" tIns="52125" rIns="104275" bIns="52125" anchor="ctr" anchorCtr="0">
            <a:noAutofit/>
          </a:bodyPr>
          <a:lstStyle>
            <a:lvl1pPr marL="0" marR="0" lvl="0" indent="0" algn="r" rtl="0">
              <a:spcBef>
                <a:spcPts val="0"/>
              </a:spcBef>
              <a:buNone/>
              <a:defRPr sz="1400" b="0" i="0" u="none" strike="noStrike" cap="none">
                <a:solidFill>
                  <a:srgbClr val="888888"/>
                </a:solidFill>
                <a:latin typeface="Calibri"/>
                <a:ea typeface="Calibri"/>
                <a:cs typeface="Calibri"/>
                <a:sym typeface="Calibri"/>
              </a:defRPr>
            </a:lvl1pPr>
            <a:lvl2pPr marL="0" marR="0" lvl="1" indent="0" algn="r" rtl="0">
              <a:spcBef>
                <a:spcPts val="0"/>
              </a:spcBef>
              <a:buNone/>
              <a:defRPr sz="1400" b="0" i="0" u="none" strike="noStrike" cap="none">
                <a:solidFill>
                  <a:srgbClr val="888888"/>
                </a:solidFill>
                <a:latin typeface="Calibri"/>
                <a:ea typeface="Calibri"/>
                <a:cs typeface="Calibri"/>
                <a:sym typeface="Calibri"/>
              </a:defRPr>
            </a:lvl2pPr>
            <a:lvl3pPr marL="0" marR="0" lvl="2" indent="0" algn="r" rtl="0">
              <a:spcBef>
                <a:spcPts val="0"/>
              </a:spcBef>
              <a:buNone/>
              <a:defRPr sz="1400" b="0" i="0" u="none" strike="noStrike" cap="none">
                <a:solidFill>
                  <a:srgbClr val="888888"/>
                </a:solidFill>
                <a:latin typeface="Calibri"/>
                <a:ea typeface="Calibri"/>
                <a:cs typeface="Calibri"/>
                <a:sym typeface="Calibri"/>
              </a:defRPr>
            </a:lvl3pPr>
            <a:lvl4pPr marL="0" marR="0" lvl="3" indent="0" algn="r" rtl="0">
              <a:spcBef>
                <a:spcPts val="0"/>
              </a:spcBef>
              <a:buNone/>
              <a:defRPr sz="1400" b="0" i="0" u="none" strike="noStrike" cap="none">
                <a:solidFill>
                  <a:srgbClr val="888888"/>
                </a:solidFill>
                <a:latin typeface="Calibri"/>
                <a:ea typeface="Calibri"/>
                <a:cs typeface="Calibri"/>
                <a:sym typeface="Calibri"/>
              </a:defRPr>
            </a:lvl4pPr>
            <a:lvl5pPr marL="0" marR="0" lvl="4" indent="0" algn="r" rtl="0">
              <a:spcBef>
                <a:spcPts val="0"/>
              </a:spcBef>
              <a:buNone/>
              <a:defRPr sz="1400" b="0" i="0" u="none" strike="noStrike" cap="none">
                <a:solidFill>
                  <a:srgbClr val="888888"/>
                </a:solidFill>
                <a:latin typeface="Calibri"/>
                <a:ea typeface="Calibri"/>
                <a:cs typeface="Calibri"/>
                <a:sym typeface="Calibri"/>
              </a:defRPr>
            </a:lvl5pPr>
            <a:lvl6pPr marL="0" marR="0" lvl="5" indent="0" algn="r" rtl="0">
              <a:spcBef>
                <a:spcPts val="0"/>
              </a:spcBef>
              <a:buNone/>
              <a:defRPr sz="1400" b="0" i="0" u="none" strike="noStrike" cap="none">
                <a:solidFill>
                  <a:srgbClr val="888888"/>
                </a:solidFill>
                <a:latin typeface="Calibri"/>
                <a:ea typeface="Calibri"/>
                <a:cs typeface="Calibri"/>
                <a:sym typeface="Calibri"/>
              </a:defRPr>
            </a:lvl6pPr>
            <a:lvl7pPr marL="0" marR="0" lvl="6" indent="0" algn="r" rtl="0">
              <a:spcBef>
                <a:spcPts val="0"/>
              </a:spcBef>
              <a:buNone/>
              <a:defRPr sz="1400" b="0" i="0" u="none" strike="noStrike" cap="none">
                <a:solidFill>
                  <a:srgbClr val="888888"/>
                </a:solidFill>
                <a:latin typeface="Calibri"/>
                <a:ea typeface="Calibri"/>
                <a:cs typeface="Calibri"/>
                <a:sym typeface="Calibri"/>
              </a:defRPr>
            </a:lvl7pPr>
            <a:lvl8pPr marL="0" marR="0" lvl="7" indent="0" algn="r" rtl="0">
              <a:spcBef>
                <a:spcPts val="0"/>
              </a:spcBef>
              <a:buNone/>
              <a:defRPr sz="1400" b="0" i="0" u="none" strike="noStrike" cap="none">
                <a:solidFill>
                  <a:srgbClr val="888888"/>
                </a:solidFill>
                <a:latin typeface="Calibri"/>
                <a:ea typeface="Calibri"/>
                <a:cs typeface="Calibri"/>
                <a:sym typeface="Calibri"/>
              </a:defRPr>
            </a:lvl8pPr>
            <a:lvl9pPr marL="0" marR="0" lvl="8" indent="0" algn="r" rtl="0">
              <a:spcBef>
                <a:spcPts val="0"/>
              </a:spcBef>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pPr marL="0" lvl="0" indent="0" algn="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15"/>
          <p:cNvSpPr txBox="1">
            <a:spLocks noGrp="1"/>
          </p:cNvSpPr>
          <p:nvPr>
            <p:ph type="body" idx="1"/>
          </p:nvPr>
        </p:nvSpPr>
        <p:spPr>
          <a:xfrm>
            <a:off x="0" y="6400798"/>
            <a:ext cx="10688638" cy="991569"/>
          </a:xfrm>
          <a:prstGeom prst="rect">
            <a:avLst/>
          </a:prstGeom>
          <a:noFill/>
          <a:ln>
            <a:noFill/>
          </a:ln>
        </p:spPr>
        <p:txBody>
          <a:bodyPr spcFirstLastPara="1" wrap="square" lIns="104275" tIns="52125" rIns="104275" bIns="52125" anchor="t" anchorCtr="0">
            <a:noAutofit/>
          </a:bodyPr>
          <a:lstStyle/>
          <a:p>
            <a:pPr marL="0" lvl="0" indent="0" algn="ctr" rtl="0">
              <a:lnSpc>
                <a:spcPct val="80000"/>
              </a:lnSpc>
              <a:spcBef>
                <a:spcPts val="0"/>
              </a:spcBef>
              <a:spcAft>
                <a:spcPts val="0"/>
              </a:spcAft>
              <a:buClr>
                <a:srgbClr val="E00202"/>
              </a:buClr>
              <a:buSzPts val="2975"/>
              <a:buNone/>
            </a:pPr>
            <a:endParaRPr lang="es-ES" sz="2800" b="1" dirty="0">
              <a:solidFill>
                <a:srgbClr val="C00000"/>
              </a:solidFill>
              <a:latin typeface="Arial"/>
              <a:ea typeface="Arial"/>
              <a:cs typeface="Arial"/>
              <a:sym typeface="Arial"/>
            </a:endParaRPr>
          </a:p>
          <a:p>
            <a:pPr marL="0" lvl="0" indent="0" algn="ctr" rtl="0">
              <a:lnSpc>
                <a:spcPct val="80000"/>
              </a:lnSpc>
              <a:spcBef>
                <a:spcPts val="0"/>
              </a:spcBef>
              <a:spcAft>
                <a:spcPts val="0"/>
              </a:spcAft>
              <a:buClr>
                <a:srgbClr val="E00202"/>
              </a:buClr>
              <a:buSzPts val="2975"/>
              <a:buNone/>
            </a:pPr>
            <a:r>
              <a:rPr lang="es-ES" sz="2800" b="1" dirty="0" smtClean="0">
                <a:solidFill>
                  <a:srgbClr val="C00000"/>
                </a:solidFill>
                <a:latin typeface="Arial"/>
                <a:ea typeface="Arial"/>
                <a:cs typeface="Arial"/>
                <a:sym typeface="Arial"/>
              </a:rPr>
              <a:t>I triatlón ciudad de Logroño, clasificatorio para el campeonato de España de triatlón Olímpico 2021</a:t>
            </a:r>
            <a:endParaRPr lang="es-ES" sz="2800" b="1" dirty="0">
              <a:solidFill>
                <a:srgbClr val="C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24"/>
          <p:cNvSpPr txBox="1"/>
          <p:nvPr/>
        </p:nvSpPr>
        <p:spPr>
          <a:xfrm>
            <a:off x="4103370" y="218458"/>
            <a:ext cx="6300857"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a:solidFill>
                  <a:srgbClr val="C00000"/>
                </a:solidFill>
                <a:latin typeface="Roboto" panose="02000000000000000000" pitchFamily="2" charset="0"/>
                <a:ea typeface="Roboto" panose="02000000000000000000" pitchFamily="2" charset="0"/>
                <a:sym typeface="Arial"/>
              </a:rPr>
              <a:t>El día de la competición</a:t>
            </a:r>
            <a:endParaRPr sz="1600">
              <a:latin typeface="Roboto" panose="02000000000000000000" pitchFamily="2" charset="0"/>
              <a:ea typeface="Roboto" panose="02000000000000000000" pitchFamily="2" charset="0"/>
            </a:endParaRPr>
          </a:p>
        </p:txBody>
      </p:sp>
      <p:sp>
        <p:nvSpPr>
          <p:cNvPr id="175" name="Google Shape;175;p24"/>
          <p:cNvSpPr txBox="1"/>
          <p:nvPr/>
        </p:nvSpPr>
        <p:spPr>
          <a:xfrm>
            <a:off x="0" y="1318161"/>
            <a:ext cx="8799616" cy="5712031"/>
          </a:xfrm>
          <a:prstGeom prst="rect">
            <a:avLst/>
          </a:prstGeom>
          <a:noFill/>
          <a:ln>
            <a:noFill/>
          </a:ln>
        </p:spPr>
        <p:txBody>
          <a:bodyPr spcFirstLastPara="1" wrap="square" lIns="104275" tIns="52125" rIns="104275" bIns="52125" anchor="ctr" anchorCtr="0">
            <a:noAutofit/>
          </a:bodyPr>
          <a:lstStyle/>
          <a:p>
            <a:pPr marL="391077" marR="0" lvl="0" indent="-391077" algn="just" rtl="0">
              <a:lnSpc>
                <a:spcPct val="110000"/>
              </a:lnSpc>
              <a:spcBef>
                <a:spcPts val="0"/>
              </a:spcBef>
              <a:spcAft>
                <a:spcPts val="0"/>
              </a:spcAft>
              <a:buClr>
                <a:srgbClr val="C00000"/>
              </a:buClr>
              <a:buSzPts val="2400"/>
              <a:buBlip>
                <a:blip r:embed="rId4"/>
              </a:buBlip>
            </a:pPr>
            <a:r>
              <a:rPr lang="es-ES" sz="2400" dirty="0">
                <a:solidFill>
                  <a:srgbClr val="C00000"/>
                </a:solidFill>
                <a:latin typeface="Roboto" panose="02000000000000000000" pitchFamily="2" charset="0"/>
                <a:ea typeface="Roboto" panose="02000000000000000000" pitchFamily="2" charset="0"/>
                <a:cs typeface="Roboto"/>
                <a:sym typeface="Roboto"/>
              </a:rPr>
              <a:t>Eres responsable de depositar tu mochila en el </a:t>
            </a:r>
            <a:r>
              <a:rPr lang="es-ES" sz="2400" b="1" dirty="0">
                <a:solidFill>
                  <a:srgbClr val="C00000"/>
                </a:solidFill>
                <a:latin typeface="Roboto" panose="02000000000000000000" pitchFamily="2" charset="0"/>
                <a:ea typeface="Roboto" panose="02000000000000000000" pitchFamily="2" charset="0"/>
                <a:cs typeface="Roboto"/>
                <a:sym typeface="Roboto"/>
              </a:rPr>
              <a:t>guardarropa</a:t>
            </a:r>
            <a:r>
              <a:rPr lang="es-ES" sz="2400" dirty="0">
                <a:solidFill>
                  <a:srgbClr val="C00000"/>
                </a:solidFill>
                <a:latin typeface="Roboto" panose="02000000000000000000" pitchFamily="2" charset="0"/>
                <a:ea typeface="Roboto" panose="02000000000000000000" pitchFamily="2" charset="0"/>
                <a:cs typeface="Roboto"/>
                <a:sym typeface="Roboto"/>
              </a:rPr>
              <a:t>.</a:t>
            </a:r>
            <a:endParaRPr sz="2400" dirty="0">
              <a:latin typeface="Roboto" panose="02000000000000000000" pitchFamily="2" charset="0"/>
              <a:ea typeface="Roboto" panose="02000000000000000000" pitchFamily="2" charset="0"/>
            </a:endParaRPr>
          </a:p>
          <a:p>
            <a:pPr marL="391077" marR="0" lvl="0" indent="-391077" algn="just" rtl="0">
              <a:lnSpc>
                <a:spcPct val="110000"/>
              </a:lnSpc>
              <a:spcBef>
                <a:spcPts val="1324"/>
              </a:spcBef>
              <a:spcAft>
                <a:spcPts val="0"/>
              </a:spcAft>
              <a:buClr>
                <a:srgbClr val="C00000"/>
              </a:buClr>
              <a:buSzPts val="2400"/>
              <a:buBlip>
                <a:blip r:embed="rId4"/>
              </a:buBlip>
            </a:pPr>
            <a:r>
              <a:rPr lang="es-ES" sz="2400" dirty="0">
                <a:solidFill>
                  <a:srgbClr val="C00000"/>
                </a:solidFill>
                <a:latin typeface="Roboto" panose="02000000000000000000" pitchFamily="2" charset="0"/>
                <a:ea typeface="Roboto" panose="02000000000000000000" pitchFamily="2" charset="0"/>
                <a:cs typeface="Roboto"/>
                <a:sym typeface="Roboto"/>
              </a:rPr>
              <a:t>No hay punto de abastecimiento de agua (solo para la zona de recuperación). Es importante que vengas con todo preparado directamente para la competición.</a:t>
            </a:r>
            <a:endParaRPr sz="2400" dirty="0">
              <a:latin typeface="Roboto" panose="02000000000000000000" pitchFamily="2" charset="0"/>
              <a:ea typeface="Roboto" panose="02000000000000000000" pitchFamily="2" charset="0"/>
            </a:endParaRPr>
          </a:p>
          <a:p>
            <a:pPr marL="391077" marR="0" lvl="0" indent="-391077" algn="just" rtl="0">
              <a:lnSpc>
                <a:spcPct val="110000"/>
              </a:lnSpc>
              <a:spcBef>
                <a:spcPts val="1324"/>
              </a:spcBef>
              <a:spcAft>
                <a:spcPts val="0"/>
              </a:spcAft>
              <a:buClr>
                <a:srgbClr val="C00000"/>
              </a:buClr>
              <a:buSzPts val="2400"/>
              <a:buBlip>
                <a:blip r:embed="rId4"/>
              </a:buBlip>
            </a:pPr>
            <a:r>
              <a:rPr lang="es-ES" sz="2400" dirty="0">
                <a:solidFill>
                  <a:srgbClr val="C00000"/>
                </a:solidFill>
                <a:latin typeface="Roboto" panose="02000000000000000000" pitchFamily="2" charset="0"/>
                <a:ea typeface="Roboto" panose="02000000000000000000" pitchFamily="2" charset="0"/>
                <a:cs typeface="Roboto"/>
                <a:sym typeface="Roboto"/>
              </a:rPr>
              <a:t>Una vez dentro de la sede, todas las personas están identificadas y registradas por lo que te podrás mover con libertad, siempre haciendo uso de la mascarilla y respetando la distancia social de seguridad.</a:t>
            </a:r>
          </a:p>
        </p:txBody>
      </p:sp>
      <p:pic>
        <p:nvPicPr>
          <p:cNvPr id="176" name="Google Shape;176;p24"/>
          <p:cNvPicPr preferRelativeResize="0"/>
          <p:nvPr/>
        </p:nvPicPr>
        <p:blipFill rotWithShape="1">
          <a:blip r:embed="rId5" cstate="screen">
            <a:alphaModFix/>
            <a:extLst>
              <a:ext uri="{28A0092B-C50C-407E-A947-70E740481C1C}">
                <a14:useLocalDpi xmlns:a14="http://schemas.microsoft.com/office/drawing/2010/main" xmlns=""/>
              </a:ext>
            </a:extLst>
          </a:blip>
          <a:srcRect l="20665" t="17522" r="48671" b="6433"/>
          <a:stretch/>
        </p:blipFill>
        <p:spPr>
          <a:xfrm>
            <a:off x="8964227" y="5471030"/>
            <a:ext cx="1440000" cy="2008695"/>
          </a:xfrm>
          <a:prstGeom prst="rect">
            <a:avLst/>
          </a:prstGeom>
          <a:noFill/>
          <a:ln>
            <a:noFill/>
          </a:ln>
        </p:spPr>
      </p:pic>
      <p:pic>
        <p:nvPicPr>
          <p:cNvPr id="177" name="Google Shape;177;p24"/>
          <p:cNvPicPr preferRelativeResize="0"/>
          <p:nvPr/>
        </p:nvPicPr>
        <p:blipFill rotWithShape="1">
          <a:blip r:embed="rId6" cstate="screen">
            <a:alphaModFix/>
            <a:extLst>
              <a:ext uri="{28A0092B-C50C-407E-A947-70E740481C1C}">
                <a14:useLocalDpi xmlns:a14="http://schemas.microsoft.com/office/drawing/2010/main" xmlns=""/>
              </a:ext>
            </a:extLst>
          </a:blip>
          <a:srcRect l="20665" t="17523" r="48893" b="5840"/>
          <a:stretch/>
        </p:blipFill>
        <p:spPr>
          <a:xfrm>
            <a:off x="8964227" y="1428428"/>
            <a:ext cx="1440000" cy="2039124"/>
          </a:xfrm>
          <a:prstGeom prst="rect">
            <a:avLst/>
          </a:prstGeom>
          <a:noFill/>
          <a:ln>
            <a:noFill/>
          </a:ln>
        </p:spPr>
      </p:pic>
      <p:pic>
        <p:nvPicPr>
          <p:cNvPr id="178" name="Google Shape;178;p24"/>
          <p:cNvPicPr preferRelativeResize="0"/>
          <p:nvPr/>
        </p:nvPicPr>
        <p:blipFill rotWithShape="1">
          <a:blip r:embed="rId7" cstate="screen">
            <a:alphaModFix/>
            <a:extLst>
              <a:ext uri="{28A0092B-C50C-407E-A947-70E740481C1C}">
                <a14:useLocalDpi xmlns:a14="http://schemas.microsoft.com/office/drawing/2010/main" xmlns=""/>
              </a:ext>
            </a:extLst>
          </a:blip>
          <a:srcRect l="20554" t="18511" r="48782" b="5643"/>
          <a:stretch/>
        </p:blipFill>
        <p:spPr>
          <a:xfrm>
            <a:off x="8964227" y="3467552"/>
            <a:ext cx="1440000" cy="20034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4;p26">
            <a:extLst>
              <a:ext uri="{FF2B5EF4-FFF2-40B4-BE49-F238E27FC236}">
                <a16:creationId xmlns:a16="http://schemas.microsoft.com/office/drawing/2014/main" xmlns="" id="{9850A3D1-C0FD-4AEC-9F0B-0D87A38B94A4}"/>
              </a:ext>
            </a:extLst>
          </p:cNvPr>
          <p:cNvSpPr txBox="1"/>
          <p:nvPr/>
        </p:nvSpPr>
        <p:spPr>
          <a:xfrm>
            <a:off x="4103370" y="218458"/>
            <a:ext cx="6300857"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a:solidFill>
                  <a:srgbClr val="C00000"/>
                </a:solidFill>
                <a:latin typeface="Roboto" panose="02000000000000000000" pitchFamily="2" charset="0"/>
                <a:ea typeface="Roboto" panose="02000000000000000000" pitchFamily="2" charset="0"/>
              </a:rPr>
              <a:t>Reglamento / </a:t>
            </a:r>
            <a:r>
              <a:rPr lang="es-ES" sz="2400" b="1" dirty="0">
                <a:solidFill>
                  <a:srgbClr val="C00000"/>
                </a:solidFill>
                <a:latin typeface="Roboto" panose="02000000000000000000" pitchFamily="2" charset="0"/>
                <a:ea typeface="Roboto" panose="02000000000000000000" pitchFamily="2" charset="0"/>
                <a:sym typeface="Arial"/>
              </a:rPr>
              <a:t>Equipamiento</a:t>
            </a:r>
            <a:endParaRPr sz="1600" dirty="0">
              <a:latin typeface="Roboto" panose="02000000000000000000" pitchFamily="2" charset="0"/>
              <a:ea typeface="Roboto" panose="02000000000000000000" pitchFamily="2" charset="0"/>
            </a:endParaRPr>
          </a:p>
        </p:txBody>
      </p:sp>
      <p:sp>
        <p:nvSpPr>
          <p:cNvPr id="6" name="Google Shape;272;p35">
            <a:extLst>
              <a:ext uri="{FF2B5EF4-FFF2-40B4-BE49-F238E27FC236}">
                <a16:creationId xmlns:a16="http://schemas.microsoft.com/office/drawing/2014/main" xmlns="" id="{D6A7B89E-C478-4AA7-8340-6B59AC922D37}"/>
              </a:ext>
            </a:extLst>
          </p:cNvPr>
          <p:cNvSpPr txBox="1">
            <a:spLocks/>
          </p:cNvSpPr>
          <p:nvPr/>
        </p:nvSpPr>
        <p:spPr>
          <a:xfrm>
            <a:off x="0" y="2057400"/>
            <a:ext cx="10490819" cy="3200401"/>
          </a:xfrm>
          <a:prstGeom prst="rect">
            <a:avLst/>
          </a:prstGeom>
          <a:noFill/>
          <a:ln>
            <a:noFill/>
          </a:ln>
        </p:spPr>
        <p:txBody>
          <a:bodyPr spcFirstLastPara="1" wrap="square" lIns="104275" tIns="52125" rIns="104275" bIns="52125" anchor="ctr" anchorCtr="0">
            <a:noAutofit/>
          </a:bodyPr>
          <a:lstStyle>
            <a:defPPr marR="0" lvl="0" algn="l" rtl="0">
              <a:lnSpc>
                <a:spcPct val="100000"/>
              </a:lnSpc>
              <a:spcBef>
                <a:spcPts val="0"/>
              </a:spcBef>
              <a:spcAft>
                <a:spcPts val="0"/>
              </a:spcAft>
            </a:defPPr>
            <a:lvl1pPr marL="457200" marR="0" lvl="0" indent="-457200" algn="ctr" rtl="0">
              <a:lnSpc>
                <a:spcPct val="100000"/>
              </a:lnSpc>
              <a:spcBef>
                <a:spcPts val="72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1pPr>
            <a:lvl2pPr marL="914400" marR="0" lvl="1"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2pPr>
            <a:lvl3pPr marL="1371600" marR="0" lvl="2" indent="-400050" algn="ctr" rtl="0">
              <a:lnSpc>
                <a:spcPct val="100000"/>
              </a:lnSpc>
              <a:spcBef>
                <a:spcPts val="54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3pPr>
            <a:lvl4pPr marL="1828800" marR="0" lvl="3" indent="-374650" algn="ctr" rtl="0">
              <a:lnSpc>
                <a:spcPct val="100000"/>
              </a:lnSpc>
              <a:spcBef>
                <a:spcPts val="460"/>
              </a:spcBef>
              <a:spcAft>
                <a:spcPts val="0"/>
              </a:spcAft>
              <a:buClr>
                <a:srgbClr val="888888"/>
              </a:buClr>
              <a:buSzPts val="2300"/>
              <a:buFont typeface="Arial"/>
              <a:buNone/>
              <a:defRPr sz="2300" b="0" i="0" u="none" strike="noStrike" cap="none">
                <a:solidFill>
                  <a:srgbClr val="888888"/>
                </a:solidFill>
                <a:latin typeface="Calibri"/>
                <a:ea typeface="Calibri"/>
                <a:cs typeface="Calibri"/>
                <a:sym typeface="Calibri"/>
              </a:defRPr>
            </a:lvl4pPr>
            <a:lvl5pPr marL="2286000" marR="0" lvl="4" indent="-374650" algn="ctr" rtl="0">
              <a:lnSpc>
                <a:spcPct val="100000"/>
              </a:lnSpc>
              <a:spcBef>
                <a:spcPts val="460"/>
              </a:spcBef>
              <a:spcAft>
                <a:spcPts val="0"/>
              </a:spcAft>
              <a:buClr>
                <a:srgbClr val="888888"/>
              </a:buClr>
              <a:buSzPts val="2300"/>
              <a:buFont typeface="Arial"/>
              <a:buNone/>
              <a:defRPr sz="2300" b="0" i="0" u="none" strike="noStrike" cap="none">
                <a:solidFill>
                  <a:srgbClr val="888888"/>
                </a:solidFill>
                <a:latin typeface="Calibri"/>
                <a:ea typeface="Calibri"/>
                <a:cs typeface="Calibri"/>
                <a:sym typeface="Calibri"/>
              </a:defRPr>
            </a:lvl5pPr>
            <a:lvl6pPr marL="2743200" marR="0" lvl="5" indent="-374650" algn="ctr" rtl="0">
              <a:lnSpc>
                <a:spcPct val="100000"/>
              </a:lnSpc>
              <a:spcBef>
                <a:spcPts val="460"/>
              </a:spcBef>
              <a:spcAft>
                <a:spcPts val="0"/>
              </a:spcAft>
              <a:buClr>
                <a:srgbClr val="888888"/>
              </a:buClr>
              <a:buSzPts val="2300"/>
              <a:buFont typeface="Arial"/>
              <a:buNone/>
              <a:defRPr sz="2300" b="0" i="0" u="none" strike="noStrike" cap="none">
                <a:solidFill>
                  <a:srgbClr val="888888"/>
                </a:solidFill>
                <a:latin typeface="Calibri"/>
                <a:ea typeface="Calibri"/>
                <a:cs typeface="Calibri"/>
                <a:sym typeface="Calibri"/>
              </a:defRPr>
            </a:lvl6pPr>
            <a:lvl7pPr marL="3200400" marR="0" lvl="6" indent="-374650" algn="ctr" rtl="0">
              <a:lnSpc>
                <a:spcPct val="100000"/>
              </a:lnSpc>
              <a:spcBef>
                <a:spcPts val="460"/>
              </a:spcBef>
              <a:spcAft>
                <a:spcPts val="0"/>
              </a:spcAft>
              <a:buClr>
                <a:srgbClr val="888888"/>
              </a:buClr>
              <a:buSzPts val="2300"/>
              <a:buFont typeface="Arial"/>
              <a:buNone/>
              <a:defRPr sz="2300" b="0" i="0" u="none" strike="noStrike" cap="none">
                <a:solidFill>
                  <a:srgbClr val="888888"/>
                </a:solidFill>
                <a:latin typeface="Calibri"/>
                <a:ea typeface="Calibri"/>
                <a:cs typeface="Calibri"/>
                <a:sym typeface="Calibri"/>
              </a:defRPr>
            </a:lvl7pPr>
            <a:lvl8pPr marL="3657600" marR="0" lvl="7" indent="-374650" algn="ctr" rtl="0">
              <a:lnSpc>
                <a:spcPct val="100000"/>
              </a:lnSpc>
              <a:spcBef>
                <a:spcPts val="460"/>
              </a:spcBef>
              <a:spcAft>
                <a:spcPts val="0"/>
              </a:spcAft>
              <a:buClr>
                <a:srgbClr val="888888"/>
              </a:buClr>
              <a:buSzPts val="2300"/>
              <a:buFont typeface="Arial"/>
              <a:buNone/>
              <a:defRPr sz="2300" b="0" i="0" u="none" strike="noStrike" cap="none">
                <a:solidFill>
                  <a:srgbClr val="888888"/>
                </a:solidFill>
                <a:latin typeface="Calibri"/>
                <a:ea typeface="Calibri"/>
                <a:cs typeface="Calibri"/>
                <a:sym typeface="Calibri"/>
              </a:defRPr>
            </a:lvl8pPr>
            <a:lvl9pPr marL="4114800" marR="0" lvl="8" indent="-374650" algn="ctr" rtl="0">
              <a:lnSpc>
                <a:spcPct val="100000"/>
              </a:lnSpc>
              <a:spcBef>
                <a:spcPts val="460"/>
              </a:spcBef>
              <a:spcAft>
                <a:spcPts val="0"/>
              </a:spcAft>
              <a:buClr>
                <a:srgbClr val="888888"/>
              </a:buClr>
              <a:buSzPts val="2300"/>
              <a:buFont typeface="Arial"/>
              <a:buNone/>
              <a:defRPr sz="2300" b="0" i="0" u="none" strike="noStrike" cap="none">
                <a:solidFill>
                  <a:srgbClr val="888888"/>
                </a:solidFill>
                <a:latin typeface="Calibri"/>
                <a:ea typeface="Calibri"/>
                <a:cs typeface="Calibri"/>
                <a:sym typeface="Calibri"/>
              </a:defRPr>
            </a:lvl9pPr>
          </a:lstStyle>
          <a:p>
            <a:pPr marL="391077" indent="-391077" algn="just">
              <a:spcBef>
                <a:spcPts val="0"/>
              </a:spcBef>
              <a:buClr>
                <a:srgbClr val="C00000"/>
              </a:buClr>
              <a:buSzPts val="2400"/>
              <a:buFont typeface="Arial"/>
              <a:buBlip>
                <a:blip r:embed="rId3"/>
              </a:buBlip>
            </a:pPr>
            <a:endParaRPr lang="es-ES" sz="2800" u="sng" dirty="0" smtClean="0">
              <a:solidFill>
                <a:srgbClr val="C00000"/>
              </a:solidFill>
              <a:latin typeface="Roboto"/>
              <a:ea typeface="Roboto"/>
              <a:cs typeface="Roboto"/>
              <a:sym typeface="Roboto"/>
            </a:endParaRPr>
          </a:p>
          <a:p>
            <a:pPr marL="391077" indent="-391077" algn="just">
              <a:spcBef>
                <a:spcPts val="0"/>
              </a:spcBef>
              <a:buClr>
                <a:srgbClr val="C00000"/>
              </a:buClr>
              <a:buSzPts val="2400"/>
              <a:buFont typeface="Arial"/>
              <a:buBlip>
                <a:blip r:embed="rId3"/>
              </a:buBlip>
            </a:pPr>
            <a:endParaRPr lang="es-ES" sz="2800" u="sng" dirty="0" smtClean="0">
              <a:solidFill>
                <a:srgbClr val="C00000"/>
              </a:solidFill>
              <a:latin typeface="Roboto"/>
              <a:ea typeface="Roboto"/>
              <a:cs typeface="Roboto"/>
              <a:sym typeface="Roboto"/>
            </a:endParaRPr>
          </a:p>
          <a:p>
            <a:pPr marL="391077" indent="-391077" algn="just">
              <a:spcBef>
                <a:spcPts val="0"/>
              </a:spcBef>
              <a:buClr>
                <a:srgbClr val="C00000"/>
              </a:buClr>
              <a:buSzPts val="2400"/>
              <a:buFont typeface="Arial"/>
              <a:buBlip>
                <a:blip r:embed="rId3"/>
              </a:buBlip>
            </a:pPr>
            <a:endParaRPr lang="es-ES" sz="2800" u="sng" dirty="0" smtClean="0">
              <a:solidFill>
                <a:srgbClr val="C00000"/>
              </a:solidFill>
              <a:latin typeface="Roboto"/>
              <a:ea typeface="Roboto"/>
              <a:cs typeface="Roboto"/>
              <a:sym typeface="Roboto"/>
            </a:endParaRPr>
          </a:p>
          <a:p>
            <a:pPr marL="391077" indent="-391077" algn="just">
              <a:spcBef>
                <a:spcPts val="0"/>
              </a:spcBef>
              <a:buClr>
                <a:srgbClr val="C00000"/>
              </a:buClr>
              <a:buSzPts val="2400"/>
              <a:buFont typeface="Arial"/>
              <a:buBlip>
                <a:blip r:embed="rId3"/>
              </a:buBlip>
            </a:pPr>
            <a:endParaRPr lang="es-ES" sz="2800" u="sng" dirty="0" smtClean="0">
              <a:solidFill>
                <a:srgbClr val="C00000"/>
              </a:solidFill>
              <a:latin typeface="Roboto"/>
              <a:ea typeface="Roboto"/>
              <a:cs typeface="Roboto"/>
              <a:sym typeface="Roboto"/>
            </a:endParaRPr>
          </a:p>
          <a:p>
            <a:pPr marL="391077" indent="-391077" algn="just">
              <a:spcBef>
                <a:spcPts val="0"/>
              </a:spcBef>
              <a:buClr>
                <a:srgbClr val="C00000"/>
              </a:buClr>
              <a:buSzPts val="2400"/>
              <a:buFont typeface="Arial"/>
              <a:buBlip>
                <a:blip r:embed="rId3"/>
              </a:buBlip>
            </a:pPr>
            <a:r>
              <a:rPr lang="es-ES" sz="2800" u="sng" dirty="0" smtClean="0">
                <a:solidFill>
                  <a:srgbClr val="C00000"/>
                </a:solidFill>
                <a:latin typeface="Roboto"/>
                <a:ea typeface="Roboto"/>
                <a:cs typeface="Roboto"/>
                <a:sym typeface="Roboto"/>
              </a:rPr>
              <a:t>Triatlón olímpico</a:t>
            </a:r>
            <a:endParaRPr lang="es-ES" sz="2800" u="sng" dirty="0">
              <a:solidFill>
                <a:srgbClr val="C00000"/>
              </a:solidFill>
              <a:latin typeface="Roboto"/>
              <a:ea typeface="Roboto"/>
              <a:cs typeface="Roboto"/>
              <a:sym typeface="Roboto"/>
            </a:endParaRPr>
          </a:p>
          <a:p>
            <a:pPr marL="391077" indent="-391077" algn="just">
              <a:spcBef>
                <a:spcPts val="0"/>
              </a:spcBef>
              <a:buClr>
                <a:srgbClr val="C00000"/>
              </a:buClr>
              <a:buSzPts val="2400"/>
              <a:buFont typeface="Arial"/>
              <a:buBlip>
                <a:blip r:embed="rId3"/>
              </a:buBlip>
            </a:pPr>
            <a:r>
              <a:rPr lang="es-ES" sz="2800" dirty="0">
                <a:solidFill>
                  <a:srgbClr val="C00000"/>
                </a:solidFill>
                <a:latin typeface="Roboto"/>
                <a:ea typeface="Roboto"/>
                <a:cs typeface="Roboto"/>
                <a:sym typeface="Roboto"/>
              </a:rPr>
              <a:t>“</a:t>
            </a:r>
            <a:r>
              <a:rPr lang="es-ES" sz="2400" dirty="0" err="1">
                <a:solidFill>
                  <a:srgbClr val="C00000"/>
                </a:solidFill>
                <a:latin typeface="Roboto"/>
                <a:ea typeface="Roboto"/>
                <a:cs typeface="Roboto"/>
                <a:sym typeface="Roboto"/>
              </a:rPr>
              <a:t>Drafting</a:t>
            </a:r>
            <a:r>
              <a:rPr lang="es-ES" sz="2400" dirty="0">
                <a:solidFill>
                  <a:srgbClr val="C00000"/>
                </a:solidFill>
                <a:latin typeface="Roboto"/>
                <a:ea typeface="Roboto"/>
                <a:cs typeface="Roboto"/>
                <a:sym typeface="Roboto"/>
              </a:rPr>
              <a:t>” permitido</a:t>
            </a:r>
          </a:p>
          <a:p>
            <a:pPr marL="848277" lvl="1" indent="-391077" algn="just">
              <a:spcBef>
                <a:spcPts val="0"/>
              </a:spcBef>
              <a:buClr>
                <a:srgbClr val="C00000"/>
              </a:buClr>
              <a:buSzPts val="2400"/>
              <a:buFont typeface="Arial"/>
              <a:buBlip>
                <a:blip r:embed="rId3"/>
              </a:buBlip>
            </a:pPr>
            <a:r>
              <a:rPr lang="es-ES" sz="2400" dirty="0">
                <a:solidFill>
                  <a:srgbClr val="C00000"/>
                </a:solidFill>
                <a:latin typeface="Roboto"/>
                <a:ea typeface="Roboto"/>
                <a:cs typeface="Roboto"/>
                <a:sym typeface="Roboto"/>
              </a:rPr>
              <a:t>Bicicleta cuadro tradicional de </a:t>
            </a:r>
            <a:r>
              <a:rPr lang="es-ES" sz="2400" dirty="0" smtClean="0">
                <a:solidFill>
                  <a:srgbClr val="C00000"/>
                </a:solidFill>
                <a:latin typeface="Roboto"/>
                <a:ea typeface="Roboto"/>
                <a:cs typeface="Roboto"/>
                <a:sym typeface="Roboto"/>
              </a:rPr>
              <a:t>carretera</a:t>
            </a:r>
          </a:p>
          <a:p>
            <a:pPr marL="848277" lvl="1" indent="-391077" algn="just">
              <a:spcBef>
                <a:spcPts val="0"/>
              </a:spcBef>
              <a:buClr>
                <a:srgbClr val="C00000"/>
              </a:buClr>
              <a:buSzPts val="2400"/>
              <a:buFont typeface="Arial"/>
              <a:buBlip>
                <a:blip r:embed="rId3"/>
              </a:buBlip>
            </a:pPr>
            <a:r>
              <a:rPr lang="es-ES" sz="2400" dirty="0" smtClean="0">
                <a:solidFill>
                  <a:srgbClr val="C00000"/>
                </a:solidFill>
                <a:latin typeface="Roboto"/>
                <a:ea typeface="Roboto"/>
                <a:cs typeface="Roboto"/>
                <a:sym typeface="Roboto"/>
              </a:rPr>
              <a:t>No están permitidas las bicicletas tipo cabra</a:t>
            </a:r>
            <a:endParaRPr lang="es-ES" sz="2400" dirty="0">
              <a:solidFill>
                <a:srgbClr val="C00000"/>
              </a:solidFill>
              <a:latin typeface="Roboto"/>
              <a:ea typeface="Roboto"/>
              <a:cs typeface="Roboto"/>
              <a:sym typeface="Roboto"/>
            </a:endParaRPr>
          </a:p>
          <a:p>
            <a:pPr marL="848277" lvl="1" indent="-391077" algn="just">
              <a:spcBef>
                <a:spcPts val="0"/>
              </a:spcBef>
              <a:buClr>
                <a:srgbClr val="C00000"/>
              </a:buClr>
              <a:buSzPts val="2400"/>
              <a:buFont typeface="Arial"/>
              <a:buBlip>
                <a:blip r:embed="rId3"/>
              </a:buBlip>
            </a:pPr>
            <a:r>
              <a:rPr lang="es-ES" sz="2400" dirty="0" smtClean="0">
                <a:solidFill>
                  <a:srgbClr val="C00000"/>
                </a:solidFill>
                <a:latin typeface="Roboto"/>
                <a:ea typeface="Roboto"/>
                <a:cs typeface="Roboto"/>
                <a:sym typeface="Roboto"/>
              </a:rPr>
              <a:t>Acoples NO PERMITIDOS</a:t>
            </a:r>
            <a:endParaRPr lang="es-ES" sz="2400" dirty="0">
              <a:solidFill>
                <a:srgbClr val="C00000"/>
              </a:solidFill>
              <a:latin typeface="Roboto"/>
              <a:ea typeface="Roboto"/>
              <a:cs typeface="Roboto"/>
              <a:sym typeface="Roboto"/>
            </a:endParaRPr>
          </a:p>
          <a:p>
            <a:pPr marL="848277" lvl="1" indent="-391077" algn="just">
              <a:spcBef>
                <a:spcPts val="0"/>
              </a:spcBef>
              <a:buClr>
                <a:srgbClr val="C00000"/>
              </a:buClr>
              <a:buSzPts val="2400"/>
              <a:buFont typeface="Arial"/>
              <a:buBlip>
                <a:blip r:embed="rId3"/>
              </a:buBlip>
            </a:pPr>
            <a:r>
              <a:rPr lang="es-ES" sz="2400" dirty="0">
                <a:solidFill>
                  <a:srgbClr val="C00000"/>
                </a:solidFill>
                <a:latin typeface="Roboto"/>
                <a:ea typeface="Roboto"/>
                <a:cs typeface="Roboto"/>
                <a:sym typeface="Roboto"/>
              </a:rPr>
              <a:t>Reglamento </a:t>
            </a:r>
            <a:r>
              <a:rPr lang="es-ES" sz="2400" dirty="0" smtClean="0">
                <a:solidFill>
                  <a:srgbClr val="C00000"/>
                </a:solidFill>
                <a:latin typeface="Roboto"/>
                <a:ea typeface="Roboto"/>
                <a:cs typeface="Roboto"/>
                <a:sym typeface="Roboto"/>
              </a:rPr>
              <a:t>GRUPOS DE EDAD.</a:t>
            </a:r>
          </a:p>
          <a:p>
            <a:pPr marL="848277" lvl="1" indent="-391077" algn="just">
              <a:spcBef>
                <a:spcPts val="0"/>
              </a:spcBef>
              <a:buClr>
                <a:srgbClr val="C00000"/>
              </a:buClr>
              <a:buSzPts val="2400"/>
              <a:buFont typeface="Arial"/>
              <a:buBlip>
                <a:blip r:embed="rId3"/>
              </a:buBlip>
            </a:pPr>
            <a:r>
              <a:rPr lang="es-ES" sz="2400" dirty="0" smtClean="0">
                <a:solidFill>
                  <a:srgbClr val="C00000"/>
                </a:solidFill>
                <a:latin typeface="Roboto"/>
                <a:ea typeface="Roboto"/>
                <a:cs typeface="Roboto"/>
                <a:sym typeface="Roboto"/>
              </a:rPr>
              <a:t>Se medirá la temperatura del agua una hora antes de la competición,  si esta por encima de 22 grados, el neopreno no estará permitido</a:t>
            </a:r>
            <a:endParaRPr lang="es-ES" sz="2400" dirty="0">
              <a:solidFill>
                <a:srgbClr val="C00000"/>
              </a:solidFill>
              <a:latin typeface="Roboto"/>
              <a:ea typeface="Roboto"/>
              <a:cs typeface="Roboto"/>
              <a:sym typeface="Roboto"/>
            </a:endParaRPr>
          </a:p>
          <a:p>
            <a:pPr marL="848277" lvl="1" indent="-391077" algn="just">
              <a:spcBef>
                <a:spcPts val="0"/>
              </a:spcBef>
              <a:buClr>
                <a:srgbClr val="C00000"/>
              </a:buClr>
              <a:buSzPts val="2400"/>
            </a:pPr>
            <a:endParaRPr lang="es-ES" sz="2400" b="1" dirty="0">
              <a:solidFill>
                <a:srgbClr val="C00000"/>
              </a:solidFill>
              <a:latin typeface="Roboto"/>
              <a:ea typeface="Roboto"/>
              <a:cs typeface="Roboto"/>
              <a:sym typeface="Roboto"/>
            </a:endParaRPr>
          </a:p>
          <a:p>
            <a:pPr marL="848277" lvl="1" indent="-391077" algn="just">
              <a:spcBef>
                <a:spcPts val="0"/>
              </a:spcBef>
              <a:buClr>
                <a:srgbClr val="C00000"/>
              </a:buClr>
              <a:buSzPts val="2400"/>
              <a:buFont typeface="Arial"/>
              <a:buBlip>
                <a:blip r:embed="rId3"/>
              </a:buBlip>
            </a:pPr>
            <a:endParaRPr lang="es-ES" sz="2400" dirty="0">
              <a:solidFill>
                <a:srgbClr val="C00000"/>
              </a:solidFill>
              <a:latin typeface="Roboto"/>
              <a:ea typeface="Roboto"/>
              <a:cs typeface="Roboto"/>
              <a:sym typeface="Roboto"/>
            </a:endParaRPr>
          </a:p>
          <a:p>
            <a:pPr marL="457200" lvl="1" indent="0" algn="just">
              <a:spcBef>
                <a:spcPts val="0"/>
              </a:spcBef>
              <a:buClr>
                <a:srgbClr val="C00000"/>
              </a:buClr>
              <a:buSzPts val="2400"/>
            </a:pPr>
            <a:endParaRPr lang="es-ES" sz="2400" dirty="0">
              <a:solidFill>
                <a:srgbClr val="C00000"/>
              </a:solidFill>
              <a:latin typeface="Roboto"/>
              <a:ea typeface="Roboto"/>
              <a:cs typeface="Roboto"/>
              <a:sym typeface="Roboto"/>
            </a:endParaRPr>
          </a:p>
          <a:p>
            <a:pPr marL="457200" lvl="1" indent="0" algn="just">
              <a:spcBef>
                <a:spcPts val="0"/>
              </a:spcBef>
              <a:buClr>
                <a:srgbClr val="C00000"/>
              </a:buClr>
              <a:buSzPts val="2400"/>
            </a:pPr>
            <a:endParaRPr lang="es-ES" sz="2400" dirty="0">
              <a:solidFill>
                <a:srgbClr val="C00000"/>
              </a:solidFill>
              <a:latin typeface="Roboto"/>
              <a:ea typeface="Roboto"/>
              <a:cs typeface="Roboto"/>
              <a:sym typeface="Roboto"/>
            </a:endParaRPr>
          </a:p>
          <a:p>
            <a:pPr marL="457200" lvl="1" indent="0" algn="just">
              <a:spcBef>
                <a:spcPts val="0"/>
              </a:spcBef>
              <a:buClr>
                <a:srgbClr val="C00000"/>
              </a:buClr>
              <a:buSzPts val="2400"/>
            </a:pPr>
            <a:endParaRPr lang="es-ES" sz="2400" dirty="0">
              <a:solidFill>
                <a:srgbClr val="C00000"/>
              </a:solidFill>
              <a:latin typeface="Roboto"/>
              <a:ea typeface="Roboto"/>
              <a:cs typeface="Roboto"/>
              <a:sym typeface="Roboto"/>
            </a:endParaRPr>
          </a:p>
        </p:txBody>
      </p:sp>
      <p:pic>
        <p:nvPicPr>
          <p:cNvPr id="5" name="4 Imagen"/>
          <p:cNvPicPr/>
          <p:nvPr/>
        </p:nvPicPr>
        <p:blipFill>
          <a:blip r:embed="rId4"/>
          <a:srcRect t="32836" b="38230"/>
          <a:stretch>
            <a:fillRect/>
          </a:stretch>
        </p:blipFill>
        <p:spPr>
          <a:xfrm>
            <a:off x="0" y="5704997"/>
            <a:ext cx="10696581" cy="1739603"/>
          </a:xfrm>
          <a:prstGeom prst="rect">
            <a:avLst/>
          </a:prstGeom>
          <a:noFill/>
          <a:ln>
            <a:noFill/>
          </a:ln>
        </p:spPr>
      </p:pic>
    </p:spTree>
    <p:extLst>
      <p:ext uri="{BB962C8B-B14F-4D97-AF65-F5344CB8AC3E}">
        <p14:creationId xmlns:p14="http://schemas.microsoft.com/office/powerpoint/2010/main" xmlns="" val="1612388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3"/>
        <p:cNvGrpSpPr/>
        <p:nvPr/>
      </p:nvGrpSpPr>
      <p:grpSpPr>
        <a:xfrm>
          <a:off x="0" y="0"/>
          <a:ext cx="0" cy="0"/>
          <a:chOff x="0" y="0"/>
          <a:chExt cx="0" cy="0"/>
        </a:xfrm>
      </p:grpSpPr>
      <p:sp>
        <p:nvSpPr>
          <p:cNvPr id="194" name="Google Shape;194;p26"/>
          <p:cNvSpPr txBox="1"/>
          <p:nvPr/>
        </p:nvSpPr>
        <p:spPr>
          <a:xfrm>
            <a:off x="4103370" y="218458"/>
            <a:ext cx="6300857"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a:solidFill>
                  <a:srgbClr val="C00000"/>
                </a:solidFill>
                <a:latin typeface="Roboto" panose="02000000000000000000" pitchFamily="2" charset="0"/>
                <a:ea typeface="Roboto" panose="02000000000000000000" pitchFamily="2" charset="0"/>
                <a:sym typeface="Arial"/>
              </a:rPr>
              <a:t>Control de material</a:t>
            </a:r>
            <a:endParaRPr sz="1600">
              <a:latin typeface="Roboto" panose="02000000000000000000" pitchFamily="2" charset="0"/>
              <a:ea typeface="Roboto" panose="02000000000000000000" pitchFamily="2" charset="0"/>
            </a:endParaRPr>
          </a:p>
        </p:txBody>
      </p:sp>
      <p:sp>
        <p:nvSpPr>
          <p:cNvPr id="195" name="Google Shape;195;p26"/>
          <p:cNvSpPr txBox="1"/>
          <p:nvPr/>
        </p:nvSpPr>
        <p:spPr>
          <a:xfrm>
            <a:off x="396240" y="1554480"/>
            <a:ext cx="8403376" cy="5394960"/>
          </a:xfrm>
          <a:prstGeom prst="rect">
            <a:avLst/>
          </a:prstGeom>
          <a:noFill/>
          <a:ln>
            <a:noFill/>
          </a:ln>
        </p:spPr>
        <p:txBody>
          <a:bodyPr spcFirstLastPara="1" wrap="square" lIns="104275" tIns="52125" rIns="104275" bIns="52125" anchor="ctr" anchorCtr="0">
            <a:noAutofit/>
          </a:bodyPr>
          <a:lstStyle/>
          <a:p>
            <a:pPr marL="391077" lvl="0" indent="-391077" algn="just">
              <a:buClr>
                <a:srgbClr val="C00000"/>
              </a:buClr>
              <a:buSzPts val="2200"/>
              <a:buBlip>
                <a:blip r:embed="rId4"/>
              </a:buBlip>
            </a:pPr>
            <a:r>
              <a:rPr lang="es-ES" sz="2400" dirty="0" smtClean="0">
                <a:solidFill>
                  <a:srgbClr val="C00000"/>
                </a:solidFill>
              </a:rPr>
              <a:t>Alinearse manteniendo la distancia social en la puerta de acceso al área de transición.</a:t>
            </a:r>
          </a:p>
          <a:p>
            <a:pPr marL="391077" lvl="0" indent="-391077" algn="just">
              <a:buClr>
                <a:srgbClr val="C00000"/>
              </a:buClr>
              <a:buSzPts val="2200"/>
              <a:buBlip>
                <a:blip r:embed="rId4"/>
              </a:buBlip>
            </a:pPr>
            <a:r>
              <a:rPr lang="es-ES" sz="2400" dirty="0" smtClean="0">
                <a:solidFill>
                  <a:srgbClr val="C00000"/>
                </a:solidFill>
              </a:rPr>
              <a:t>Revisión visual y control, (recordar no se permite ningún tipo de acople, manillar con extremos taponados, DNI, dorsal del cuerpo visible, gorro de natación, casco que abroche y con los tres dorsales del casco colocados correctamente ajustado…), para todo lo relativo a esto rige la reglamentación de GG.EE. </a:t>
            </a:r>
          </a:p>
          <a:p>
            <a:pPr marL="391077" marR="0" lvl="0" indent="-391077" algn="just" rtl="0">
              <a:spcBef>
                <a:spcPts val="1324"/>
              </a:spcBef>
              <a:spcAft>
                <a:spcPts val="0"/>
              </a:spcAft>
              <a:buClr>
                <a:srgbClr val="C00000"/>
              </a:buClr>
              <a:buSzPts val="2200"/>
              <a:buBlip>
                <a:blip r:embed="rId4"/>
              </a:buBlip>
            </a:pPr>
            <a:r>
              <a:rPr lang="es-ES" sz="2400" dirty="0" smtClean="0">
                <a:solidFill>
                  <a:srgbClr val="C00000"/>
                </a:solidFill>
                <a:latin typeface="Roboto" panose="02000000000000000000" pitchFamily="2" charset="0"/>
                <a:ea typeface="Roboto" panose="02000000000000000000" pitchFamily="2" charset="0"/>
                <a:cs typeface="Roboto"/>
                <a:sym typeface="Roboto"/>
              </a:rPr>
              <a:t>Dirígete </a:t>
            </a:r>
            <a:r>
              <a:rPr lang="es-ES" sz="2400" dirty="0">
                <a:solidFill>
                  <a:srgbClr val="C00000"/>
                </a:solidFill>
                <a:latin typeface="Roboto" panose="02000000000000000000" pitchFamily="2" charset="0"/>
                <a:ea typeface="Roboto" panose="02000000000000000000" pitchFamily="2" charset="0"/>
                <a:cs typeface="Roboto"/>
                <a:sym typeface="Roboto"/>
              </a:rPr>
              <a:t>a tu espacio asignado en la zona de transición y deposita tu material. </a:t>
            </a:r>
          </a:p>
          <a:p>
            <a:pPr marL="391077" marR="0" lvl="0" indent="-391077" algn="just" rtl="0">
              <a:spcBef>
                <a:spcPts val="1324"/>
              </a:spcBef>
              <a:spcAft>
                <a:spcPts val="0"/>
              </a:spcAft>
              <a:buClr>
                <a:srgbClr val="C00000"/>
              </a:buClr>
              <a:buSzPts val="2200"/>
              <a:buBlip>
                <a:blip r:embed="rId4"/>
              </a:buBlip>
            </a:pPr>
            <a:r>
              <a:rPr lang="es-ES" sz="2400" dirty="0" smtClean="0">
                <a:solidFill>
                  <a:srgbClr val="C00000"/>
                </a:solidFill>
                <a:latin typeface="Roboto" panose="02000000000000000000" pitchFamily="2" charset="0"/>
                <a:ea typeface="Roboto" panose="02000000000000000000" pitchFamily="2" charset="0"/>
                <a:cs typeface="Roboto"/>
                <a:sym typeface="Roboto"/>
              </a:rPr>
              <a:t>No </a:t>
            </a:r>
            <a:r>
              <a:rPr lang="es-ES" sz="2400" dirty="0">
                <a:solidFill>
                  <a:srgbClr val="C00000"/>
                </a:solidFill>
                <a:latin typeface="Roboto" panose="02000000000000000000" pitchFamily="2" charset="0"/>
                <a:ea typeface="Roboto" panose="02000000000000000000" pitchFamily="2" charset="0"/>
                <a:cs typeface="Roboto"/>
                <a:sym typeface="Roboto"/>
              </a:rPr>
              <a:t>puedes estar circulando libremente por la transición salvo para dirigirte a tu espacio asignado</a:t>
            </a:r>
            <a:r>
              <a:rPr lang="es-ES" sz="2400" dirty="0" smtClean="0">
                <a:solidFill>
                  <a:srgbClr val="C00000"/>
                </a:solidFill>
                <a:latin typeface="Roboto" panose="02000000000000000000" pitchFamily="2" charset="0"/>
                <a:ea typeface="Roboto" panose="02000000000000000000" pitchFamily="2" charset="0"/>
                <a:cs typeface="Roboto"/>
                <a:sym typeface="Roboto"/>
              </a:rPr>
              <a:t>.</a:t>
            </a:r>
            <a:endParaRPr lang="es-ES" sz="2400" dirty="0">
              <a:solidFill>
                <a:srgbClr val="C00000"/>
              </a:solidFill>
              <a:latin typeface="Roboto" panose="02000000000000000000" pitchFamily="2" charset="0"/>
              <a:ea typeface="Roboto" panose="02000000000000000000" pitchFamily="2" charset="0"/>
              <a:cs typeface="Roboto"/>
              <a:sym typeface="Roboto"/>
            </a:endParaRPr>
          </a:p>
        </p:txBody>
      </p:sp>
      <p:pic>
        <p:nvPicPr>
          <p:cNvPr id="196" name="Google Shape;196;p26"/>
          <p:cNvPicPr preferRelativeResize="0"/>
          <p:nvPr/>
        </p:nvPicPr>
        <p:blipFill rotWithShape="1">
          <a:blip r:embed="rId5" cstate="screen">
            <a:alphaModFix/>
            <a:extLst>
              <a:ext uri="{28A0092B-C50C-407E-A947-70E740481C1C}">
                <a14:useLocalDpi xmlns:a14="http://schemas.microsoft.com/office/drawing/2010/main" xmlns=""/>
              </a:ext>
            </a:extLst>
          </a:blip>
          <a:srcRect l="20665" t="17523" r="48893" b="5840"/>
          <a:stretch/>
        </p:blipFill>
        <p:spPr>
          <a:xfrm>
            <a:off x="8964227" y="1428428"/>
            <a:ext cx="1440000" cy="20391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sp>
        <p:nvSpPr>
          <p:cNvPr id="202" name="Google Shape;202;p27"/>
          <p:cNvSpPr txBox="1">
            <a:spLocks noGrp="1"/>
          </p:cNvSpPr>
          <p:nvPr>
            <p:ph type="body" idx="1"/>
          </p:nvPr>
        </p:nvSpPr>
        <p:spPr>
          <a:xfrm>
            <a:off x="304800" y="2087880"/>
            <a:ext cx="8621048" cy="4666212"/>
          </a:xfrm>
          <a:prstGeom prst="rect">
            <a:avLst/>
          </a:prstGeom>
          <a:noFill/>
          <a:ln>
            <a:noFill/>
          </a:ln>
        </p:spPr>
        <p:txBody>
          <a:bodyPr spcFirstLastPara="1" wrap="square" lIns="104275" tIns="52125" rIns="104275" bIns="52125" anchor="ctr" anchorCtr="0">
            <a:noAutofit/>
          </a:bodyPr>
          <a:lstStyle/>
          <a:p>
            <a:pPr marL="391077" lvl="0" indent="-391077" algn="just" rtl="0">
              <a:spcBef>
                <a:spcPts val="1200"/>
              </a:spcBef>
              <a:spcAft>
                <a:spcPts val="0"/>
              </a:spcAft>
              <a:buClr>
                <a:srgbClr val="C00000"/>
              </a:buClr>
              <a:buSzPts val="2000"/>
              <a:buBlip>
                <a:blip r:embed="rId4"/>
              </a:buBlip>
            </a:pPr>
            <a:r>
              <a:rPr lang="es-ES" sz="2400" dirty="0" smtClean="0">
                <a:solidFill>
                  <a:srgbClr val="C00000"/>
                </a:solidFill>
                <a:latin typeface="Roboto" panose="02000000000000000000" pitchFamily="2" charset="0"/>
                <a:ea typeface="Roboto" panose="02000000000000000000" pitchFamily="2" charset="0"/>
                <a:cs typeface="Roboto"/>
                <a:sym typeface="Roboto"/>
              </a:rPr>
              <a:t>Cámara de llamadas, 10 minutos antes de comenzar cada una de las pruebas, las/los participantes deberán estar delante de su bicicleta en el área de transición</a:t>
            </a:r>
            <a:endParaRPr sz="2400" dirty="0">
              <a:latin typeface="Roboto" panose="02000000000000000000" pitchFamily="2" charset="0"/>
              <a:ea typeface="Roboto" panose="02000000000000000000" pitchFamily="2" charset="0"/>
            </a:endParaRPr>
          </a:p>
          <a:p>
            <a:pPr marL="391077" lvl="0" indent="-391077" algn="just" rtl="0">
              <a:spcBef>
                <a:spcPts val="1200"/>
              </a:spcBef>
              <a:spcAft>
                <a:spcPts val="0"/>
              </a:spcAft>
              <a:buClr>
                <a:srgbClr val="C00000"/>
              </a:buClr>
              <a:buSzPts val="2000"/>
              <a:buBlip>
                <a:blip r:embed="rId4"/>
              </a:buBlip>
            </a:pPr>
            <a:r>
              <a:rPr lang="es-ES" sz="2400" dirty="0">
                <a:solidFill>
                  <a:srgbClr val="C00000"/>
                </a:solidFill>
                <a:latin typeface="Roboto" panose="02000000000000000000" pitchFamily="2" charset="0"/>
                <a:ea typeface="Roboto" panose="02000000000000000000" pitchFamily="2" charset="0"/>
                <a:cs typeface="Roboto"/>
                <a:sym typeface="Roboto"/>
              </a:rPr>
              <a:t>Respeta la distancia social en todo momento y haz uso de la mascarilla</a:t>
            </a:r>
            <a:r>
              <a:rPr lang="es-ES" sz="2400" dirty="0" smtClean="0">
                <a:solidFill>
                  <a:srgbClr val="C00000"/>
                </a:solidFill>
                <a:latin typeface="Roboto" panose="02000000000000000000" pitchFamily="2" charset="0"/>
                <a:ea typeface="Roboto" panose="02000000000000000000" pitchFamily="2" charset="0"/>
                <a:cs typeface="Roboto"/>
                <a:sym typeface="Roboto"/>
              </a:rPr>
              <a:t>.</a:t>
            </a:r>
          </a:p>
          <a:p>
            <a:pPr marL="391077" lvl="0" indent="-391077" algn="just">
              <a:spcBef>
                <a:spcPts val="1200"/>
              </a:spcBef>
              <a:buClr>
                <a:srgbClr val="C00000"/>
              </a:buClr>
              <a:buSzPts val="2000"/>
              <a:buBlip>
                <a:blip r:embed="rId4"/>
              </a:buBlip>
            </a:pPr>
            <a:r>
              <a:rPr lang="es-ES" sz="2400" dirty="0" smtClean="0">
                <a:solidFill>
                  <a:srgbClr val="C00000"/>
                </a:solidFill>
                <a:latin typeface="Roboto" charset="0"/>
                <a:ea typeface="Roboto" charset="0"/>
              </a:rPr>
              <a:t>Los oficiales te guiaran hacia la zona de pre salida. Manteniendo en todo momento la distancia social.</a:t>
            </a:r>
            <a:r>
              <a:rPr lang="es-ES" sz="2400" dirty="0" smtClean="0"/>
              <a:t> </a:t>
            </a:r>
          </a:p>
          <a:p>
            <a:pPr marL="391077" lvl="0" indent="-391077" algn="just">
              <a:spcBef>
                <a:spcPts val="1200"/>
              </a:spcBef>
              <a:buClr>
                <a:srgbClr val="C00000"/>
              </a:buClr>
              <a:buSzPts val="2000"/>
              <a:buBlip>
                <a:blip r:embed="rId4"/>
              </a:buBlip>
            </a:pPr>
            <a:r>
              <a:rPr lang="es-ES" sz="2400" dirty="0" smtClean="0">
                <a:solidFill>
                  <a:srgbClr val="C00000"/>
                </a:solidFill>
                <a:latin typeface="Roboto" charset="0"/>
                <a:ea typeface="Roboto" charset="0"/>
              </a:rPr>
              <a:t>Una vez allí podrás retirarte la mascarilla y depositarla en los contenedores habilitado al efecto.</a:t>
            </a:r>
            <a:endParaRPr sz="2400" dirty="0">
              <a:solidFill>
                <a:srgbClr val="C00000"/>
              </a:solidFill>
              <a:latin typeface="Roboto" charset="0"/>
              <a:ea typeface="Roboto" charset="0"/>
            </a:endParaRPr>
          </a:p>
          <a:p>
            <a:pPr marL="342900" lvl="0" algn="just" rtl="0">
              <a:spcBef>
                <a:spcPts val="2585"/>
              </a:spcBef>
              <a:spcAft>
                <a:spcPts val="0"/>
              </a:spcAft>
              <a:buClr>
                <a:schemeClr val="dk1"/>
              </a:buClr>
              <a:buSzPts val="2000"/>
              <a:buNone/>
            </a:pPr>
            <a:endParaRPr sz="2400" dirty="0">
              <a:solidFill>
                <a:srgbClr val="C00000"/>
              </a:solidFill>
              <a:latin typeface="Roboto" panose="02000000000000000000" pitchFamily="2" charset="0"/>
              <a:ea typeface="Roboto" panose="02000000000000000000" pitchFamily="2" charset="0"/>
              <a:cs typeface="Roboto"/>
              <a:sym typeface="Roboto"/>
            </a:endParaRPr>
          </a:p>
        </p:txBody>
      </p:sp>
      <p:sp>
        <p:nvSpPr>
          <p:cNvPr id="203" name="Google Shape;203;p27"/>
          <p:cNvSpPr txBox="1"/>
          <p:nvPr/>
        </p:nvSpPr>
        <p:spPr>
          <a:xfrm>
            <a:off x="5200651" y="218458"/>
            <a:ext cx="5203576"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a:solidFill>
                  <a:srgbClr val="C00000"/>
                </a:solidFill>
                <a:latin typeface="Roboto" panose="02000000000000000000" pitchFamily="2" charset="0"/>
                <a:ea typeface="Roboto" panose="02000000000000000000" pitchFamily="2" charset="0"/>
                <a:sym typeface="Arial"/>
              </a:rPr>
              <a:t>Procedimientos previos a la salida</a:t>
            </a:r>
            <a:endParaRPr sz="1600">
              <a:latin typeface="Roboto" panose="02000000000000000000" pitchFamily="2" charset="0"/>
              <a:ea typeface="Roboto" panose="02000000000000000000" pitchFamily="2" charset="0"/>
            </a:endParaRPr>
          </a:p>
        </p:txBody>
      </p:sp>
      <p:pic>
        <p:nvPicPr>
          <p:cNvPr id="204" name="Google Shape;204;p27"/>
          <p:cNvPicPr preferRelativeResize="0"/>
          <p:nvPr/>
        </p:nvPicPr>
        <p:blipFill rotWithShape="1">
          <a:blip r:embed="rId5" cstate="screen">
            <a:alphaModFix/>
            <a:extLst>
              <a:ext uri="{28A0092B-C50C-407E-A947-70E740481C1C}">
                <a14:useLocalDpi xmlns:a14="http://schemas.microsoft.com/office/drawing/2010/main" xmlns=""/>
              </a:ext>
            </a:extLst>
          </a:blip>
          <a:srcRect l="20332" t="19499" r="48337" b="5248"/>
          <a:stretch/>
        </p:blipFill>
        <p:spPr>
          <a:xfrm>
            <a:off x="8925848" y="4379767"/>
            <a:ext cx="1440000" cy="1945532"/>
          </a:xfrm>
          <a:prstGeom prst="rect">
            <a:avLst/>
          </a:prstGeom>
          <a:noFill/>
          <a:ln>
            <a:noFill/>
          </a:ln>
        </p:spPr>
      </p:pic>
      <p:pic>
        <p:nvPicPr>
          <p:cNvPr id="205" name="Google Shape;205;p27"/>
          <p:cNvPicPr preferRelativeResize="0"/>
          <p:nvPr/>
        </p:nvPicPr>
        <p:blipFill rotWithShape="1">
          <a:blip r:embed="rId6" cstate="screen">
            <a:alphaModFix/>
            <a:extLst>
              <a:ext uri="{28A0092B-C50C-407E-A947-70E740481C1C}">
                <a14:useLocalDpi xmlns:a14="http://schemas.microsoft.com/office/drawing/2010/main" xmlns=""/>
              </a:ext>
            </a:extLst>
          </a:blip>
          <a:srcRect l="20665" t="17523" r="48893" b="5840"/>
          <a:stretch/>
        </p:blipFill>
        <p:spPr>
          <a:xfrm>
            <a:off x="8925848" y="1957730"/>
            <a:ext cx="1440000" cy="20391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sp>
        <p:nvSpPr>
          <p:cNvPr id="211" name="Google Shape;211;p28"/>
          <p:cNvSpPr txBox="1">
            <a:spLocks noGrp="1"/>
          </p:cNvSpPr>
          <p:nvPr>
            <p:ph type="body" idx="1"/>
          </p:nvPr>
        </p:nvSpPr>
        <p:spPr>
          <a:xfrm>
            <a:off x="213360" y="1676401"/>
            <a:ext cx="10279380" cy="5333999"/>
          </a:xfrm>
          <a:prstGeom prst="rect">
            <a:avLst/>
          </a:prstGeom>
          <a:noFill/>
          <a:ln>
            <a:noFill/>
          </a:ln>
        </p:spPr>
        <p:txBody>
          <a:bodyPr spcFirstLastPara="1" wrap="square" lIns="104275" tIns="52125" rIns="104275" bIns="52125" anchor="ctr" anchorCtr="0">
            <a:noAutofit/>
          </a:bodyPr>
          <a:lstStyle/>
          <a:p>
            <a:pPr marL="0" lvl="0" indent="0" algn="just" rtl="0">
              <a:lnSpc>
                <a:spcPct val="70000"/>
              </a:lnSpc>
              <a:spcBef>
                <a:spcPts val="0"/>
              </a:spcBef>
              <a:spcAft>
                <a:spcPts val="0"/>
              </a:spcAft>
              <a:buClr>
                <a:srgbClr val="C00000"/>
              </a:buClr>
              <a:buSzPts val="2856"/>
              <a:buNone/>
            </a:pPr>
            <a:r>
              <a:rPr lang="es-ES" sz="2300" b="1" dirty="0">
                <a:solidFill>
                  <a:srgbClr val="C00000"/>
                </a:solidFill>
                <a:latin typeface="Roboto" panose="02000000000000000000" pitchFamily="2" charset="0"/>
                <a:ea typeface="Roboto" panose="02000000000000000000" pitchFamily="2" charset="0"/>
                <a:sym typeface="Roboto"/>
              </a:rPr>
              <a:t>Natación</a:t>
            </a:r>
            <a:endParaRPr sz="2300" dirty="0">
              <a:latin typeface="Roboto" panose="02000000000000000000" pitchFamily="2" charset="0"/>
              <a:ea typeface="Roboto" panose="02000000000000000000" pitchFamily="2" charset="0"/>
            </a:endParaRPr>
          </a:p>
          <a:p>
            <a:pPr marL="0" lvl="0" indent="-391077" algn="just">
              <a:lnSpc>
                <a:spcPct val="70000"/>
              </a:lnSpc>
              <a:spcBef>
                <a:spcPts val="1324"/>
              </a:spcBef>
              <a:buClr>
                <a:srgbClr val="C00000"/>
              </a:buClr>
              <a:buSzPts val="2590"/>
              <a:buNone/>
            </a:pPr>
            <a:r>
              <a:rPr lang="es-ES" sz="2300" dirty="0" smtClean="0">
                <a:solidFill>
                  <a:srgbClr val="C00000"/>
                </a:solidFill>
                <a:latin typeface="Roboto" panose="02000000000000000000" pitchFamily="2" charset="0"/>
                <a:ea typeface="Roboto" panose="02000000000000000000" pitchFamily="2" charset="0"/>
                <a:cs typeface="Roboto"/>
                <a:sym typeface="Roboto"/>
              </a:rPr>
              <a:t>1500 metros, saliendo de la zona del embarcadero de Logroño, en el río Ebro. Se recorrerá la primera mitad del recorrido contracorriente, girando en las dos primeras boyas dejándolas a la derecha, para volver en sentido favorable a la corriente pegado a la orilla del río, dejando la  tercera boya 3 a la derecha para enfilar la salida hacia la T1.</a:t>
            </a:r>
          </a:p>
          <a:p>
            <a:pPr marL="0" lvl="0" indent="-391077" algn="just">
              <a:lnSpc>
                <a:spcPct val="70000"/>
              </a:lnSpc>
              <a:spcBef>
                <a:spcPts val="1324"/>
              </a:spcBef>
              <a:buClr>
                <a:srgbClr val="C00000"/>
              </a:buClr>
              <a:buSzPts val="2590"/>
              <a:buNone/>
            </a:pPr>
            <a:endParaRPr lang="es-ES" sz="2300" b="1" dirty="0">
              <a:solidFill>
                <a:srgbClr val="C00000"/>
              </a:solidFill>
              <a:latin typeface="Roboto" panose="02000000000000000000" pitchFamily="2" charset="0"/>
              <a:ea typeface="Roboto" panose="02000000000000000000" pitchFamily="2" charset="0"/>
              <a:cs typeface="Roboto"/>
              <a:sym typeface="Roboto"/>
            </a:endParaRPr>
          </a:p>
          <a:p>
            <a:pPr marL="0" lvl="0" indent="0" algn="just" rtl="0">
              <a:lnSpc>
                <a:spcPct val="70000"/>
              </a:lnSpc>
              <a:spcBef>
                <a:spcPts val="1324"/>
              </a:spcBef>
              <a:spcAft>
                <a:spcPts val="0"/>
              </a:spcAft>
              <a:buClr>
                <a:srgbClr val="C00000"/>
              </a:buClr>
              <a:buSzPts val="2856"/>
              <a:buNone/>
            </a:pPr>
            <a:r>
              <a:rPr lang="es-ES" sz="2300" b="1" dirty="0">
                <a:solidFill>
                  <a:srgbClr val="C00000"/>
                </a:solidFill>
                <a:latin typeface="Roboto" panose="02000000000000000000" pitchFamily="2" charset="0"/>
                <a:ea typeface="Roboto" panose="02000000000000000000" pitchFamily="2" charset="0"/>
                <a:cs typeface="Roboto"/>
                <a:sym typeface="Roboto"/>
              </a:rPr>
              <a:t>Ciclismo</a:t>
            </a:r>
            <a:endParaRPr sz="2300" dirty="0">
              <a:latin typeface="Roboto" panose="02000000000000000000" pitchFamily="2" charset="0"/>
              <a:ea typeface="Roboto" panose="02000000000000000000" pitchFamily="2" charset="0"/>
            </a:endParaRPr>
          </a:p>
          <a:p>
            <a:pPr marL="0" indent="0" algn="just">
              <a:lnSpc>
                <a:spcPct val="70000"/>
              </a:lnSpc>
              <a:spcBef>
                <a:spcPts val="1324"/>
              </a:spcBef>
              <a:buClr>
                <a:srgbClr val="C00000"/>
              </a:buClr>
              <a:buSzPts val="2856"/>
              <a:buNone/>
            </a:pPr>
            <a:r>
              <a:rPr lang="es-ES" sz="2300" dirty="0" smtClean="0">
                <a:solidFill>
                  <a:srgbClr val="C00000"/>
                </a:solidFill>
                <a:latin typeface="Roboto" panose="02000000000000000000" pitchFamily="2" charset="0"/>
                <a:ea typeface="Roboto" panose="02000000000000000000" pitchFamily="2" charset="0"/>
                <a:cs typeface="Roboto"/>
                <a:sym typeface="Roboto"/>
              </a:rPr>
              <a:t>36,5 km empezando con un enlace de 750 m, 5 vueltas de 7 km, para terminar con el enlace de 750 m,  realizado al principio del sector de ciclismo.</a:t>
            </a:r>
          </a:p>
          <a:p>
            <a:pPr marL="0" indent="0" algn="just">
              <a:lnSpc>
                <a:spcPct val="70000"/>
              </a:lnSpc>
              <a:spcBef>
                <a:spcPts val="1324"/>
              </a:spcBef>
              <a:buClr>
                <a:srgbClr val="C00000"/>
              </a:buClr>
              <a:buSzPts val="2856"/>
              <a:buNone/>
            </a:pPr>
            <a:endParaRPr lang="es-ES" sz="2300" dirty="0">
              <a:solidFill>
                <a:srgbClr val="C00000"/>
              </a:solidFill>
              <a:latin typeface="Roboto" panose="02000000000000000000" pitchFamily="2" charset="0"/>
              <a:ea typeface="Roboto" panose="02000000000000000000" pitchFamily="2" charset="0"/>
              <a:cs typeface="Roboto"/>
              <a:sym typeface="Roboto"/>
            </a:endParaRPr>
          </a:p>
          <a:p>
            <a:pPr marL="0" lvl="0" indent="0" algn="just" rtl="0">
              <a:lnSpc>
                <a:spcPct val="70000"/>
              </a:lnSpc>
              <a:spcBef>
                <a:spcPts val="1324"/>
              </a:spcBef>
              <a:spcAft>
                <a:spcPts val="0"/>
              </a:spcAft>
              <a:buClr>
                <a:srgbClr val="C00000"/>
              </a:buClr>
              <a:buSzPts val="2856"/>
              <a:buNone/>
            </a:pPr>
            <a:r>
              <a:rPr lang="es-ES" sz="2300" b="1" dirty="0">
                <a:solidFill>
                  <a:srgbClr val="C00000"/>
                </a:solidFill>
                <a:latin typeface="Roboto" panose="02000000000000000000" pitchFamily="2" charset="0"/>
                <a:ea typeface="Roboto" panose="02000000000000000000" pitchFamily="2" charset="0"/>
                <a:cs typeface="Roboto"/>
                <a:sym typeface="Roboto"/>
              </a:rPr>
              <a:t>Carrera a pie</a:t>
            </a:r>
            <a:endParaRPr sz="2300" dirty="0">
              <a:latin typeface="Roboto" panose="02000000000000000000" pitchFamily="2" charset="0"/>
              <a:ea typeface="Roboto" panose="02000000000000000000" pitchFamily="2" charset="0"/>
            </a:endParaRPr>
          </a:p>
          <a:p>
            <a:pPr marL="0" indent="-391077" algn="just">
              <a:lnSpc>
                <a:spcPct val="70000"/>
              </a:lnSpc>
              <a:spcBef>
                <a:spcPts val="1324"/>
              </a:spcBef>
              <a:buClr>
                <a:srgbClr val="C00000"/>
              </a:buClr>
              <a:buSzPts val="2590"/>
              <a:buNone/>
            </a:pPr>
            <a:r>
              <a:rPr lang="es-ES" sz="2300" dirty="0" smtClean="0">
                <a:solidFill>
                  <a:srgbClr val="C00000"/>
                </a:solidFill>
                <a:latin typeface="Roboto" panose="02000000000000000000" pitchFamily="2" charset="0"/>
                <a:ea typeface="Roboto" panose="02000000000000000000" pitchFamily="2" charset="0"/>
                <a:cs typeface="Roboto"/>
                <a:sym typeface="Roboto"/>
              </a:rPr>
              <a:t>10 km, realizando 4 vueltas a un circuito de 2,5 km, en la última </a:t>
            </a:r>
            <a:r>
              <a:rPr lang="es-ES" sz="2300" dirty="0" err="1" smtClean="0">
                <a:solidFill>
                  <a:srgbClr val="C00000"/>
                </a:solidFill>
                <a:latin typeface="Roboto" panose="02000000000000000000" pitchFamily="2" charset="0"/>
                <a:ea typeface="Roboto" panose="02000000000000000000" pitchFamily="2" charset="0"/>
                <a:cs typeface="Roboto"/>
                <a:sym typeface="Roboto"/>
              </a:rPr>
              <a:t>habra</a:t>
            </a:r>
            <a:r>
              <a:rPr lang="es-ES" sz="2300" dirty="0" smtClean="0">
                <a:solidFill>
                  <a:srgbClr val="C00000"/>
                </a:solidFill>
                <a:latin typeface="Roboto" panose="02000000000000000000" pitchFamily="2" charset="0"/>
                <a:ea typeface="Roboto" panose="02000000000000000000" pitchFamily="2" charset="0"/>
                <a:cs typeface="Roboto"/>
                <a:sym typeface="Roboto"/>
              </a:rPr>
              <a:t> que girar ligeramente a la izquierda para entrar en meta.</a:t>
            </a:r>
            <a:r>
              <a:rPr lang="es-ES" sz="2300" dirty="0">
                <a:solidFill>
                  <a:srgbClr val="C00000"/>
                </a:solidFill>
                <a:latin typeface="Roboto" panose="02000000000000000000" pitchFamily="2" charset="0"/>
                <a:ea typeface="Roboto" panose="02000000000000000000" pitchFamily="2" charset="0"/>
                <a:cs typeface="Roboto"/>
                <a:sym typeface="Roboto"/>
              </a:rPr>
              <a:t>	</a:t>
            </a:r>
            <a:endParaRPr sz="2300" dirty="0">
              <a:latin typeface="Roboto" panose="02000000000000000000" pitchFamily="2" charset="0"/>
              <a:ea typeface="Roboto" panose="02000000000000000000" pitchFamily="2" charset="0"/>
            </a:endParaRPr>
          </a:p>
          <a:p>
            <a:pPr marL="0" lvl="0" indent="-209721" algn="just" rtl="0">
              <a:lnSpc>
                <a:spcPct val="70000"/>
              </a:lnSpc>
              <a:spcBef>
                <a:spcPts val="1324"/>
              </a:spcBef>
              <a:spcAft>
                <a:spcPts val="0"/>
              </a:spcAft>
              <a:buClr>
                <a:schemeClr val="dk1"/>
              </a:buClr>
              <a:buSzPts val="2856"/>
              <a:buNone/>
            </a:pPr>
            <a:endParaRPr sz="2400" dirty="0">
              <a:solidFill>
                <a:srgbClr val="C00000"/>
              </a:solidFill>
              <a:latin typeface="Roboto" panose="02000000000000000000" pitchFamily="2" charset="0"/>
              <a:ea typeface="Roboto" panose="02000000000000000000" pitchFamily="2" charset="0"/>
              <a:cs typeface="Roboto"/>
              <a:sym typeface="Roboto"/>
            </a:endParaRPr>
          </a:p>
        </p:txBody>
      </p:sp>
      <p:sp>
        <p:nvSpPr>
          <p:cNvPr id="212" name="Google Shape;212;p28"/>
          <p:cNvSpPr txBox="1"/>
          <p:nvPr/>
        </p:nvSpPr>
        <p:spPr>
          <a:xfrm>
            <a:off x="6865643" y="218458"/>
            <a:ext cx="3538583"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a:solidFill>
                  <a:srgbClr val="C00000"/>
                </a:solidFill>
                <a:latin typeface="Roboto" panose="02000000000000000000" pitchFamily="2" charset="0"/>
                <a:ea typeface="Roboto" panose="02000000000000000000" pitchFamily="2" charset="0"/>
                <a:sym typeface="Arial"/>
              </a:rPr>
              <a:t>Recorridos</a:t>
            </a:r>
            <a:endParaRPr sz="1600">
              <a:latin typeface="Roboto" panose="02000000000000000000" pitchFamily="2" charset="0"/>
              <a:ea typeface="Roboto" panose="02000000000000000000"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1 Título">
            <a:extLst>
              <a:ext uri="{FF2B5EF4-FFF2-40B4-BE49-F238E27FC236}">
                <a16:creationId xmlns:a16="http://schemas.microsoft.com/office/drawing/2014/main" xmlns="" id="{FC237202-6124-4C56-9B55-23FF325C9583}"/>
              </a:ext>
            </a:extLst>
          </p:cNvPr>
          <p:cNvSpPr txBox="1">
            <a:spLocks noChangeArrowheads="1"/>
          </p:cNvSpPr>
          <p:nvPr/>
        </p:nvSpPr>
        <p:spPr bwMode="auto">
          <a:xfrm>
            <a:off x="6840538" y="158750"/>
            <a:ext cx="3625850" cy="43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4287" tIns="52144" rIns="104287" bIns="52144" anchor="ctr"/>
          <a:lstStyle/>
          <a:p>
            <a:pPr algn="r" eaLnBrk="1" hangingPunct="1"/>
            <a:r>
              <a:rPr lang="es-ES" altLang="es-ES" sz="2400" b="1">
                <a:solidFill>
                  <a:srgbClr val="C00000"/>
                </a:solidFill>
                <a:latin typeface="Roboto" panose="02000000000000000000" pitchFamily="2" charset="0"/>
              </a:rPr>
              <a:t>Sede del evento</a:t>
            </a:r>
            <a:endParaRPr lang="es-ES" altLang="es-ES" sz="2400">
              <a:solidFill>
                <a:srgbClr val="C00000"/>
              </a:solidFill>
              <a:latin typeface="Roboto" panose="02000000000000000000" pitchFamily="2" charset="0"/>
            </a:endParaRPr>
          </a:p>
        </p:txBody>
      </p:sp>
      <p:pic>
        <p:nvPicPr>
          <p:cNvPr id="4" name="3 Imagen"/>
          <p:cNvPicPr/>
          <p:nvPr/>
        </p:nvPicPr>
        <p:blipFill>
          <a:blip r:embed="rId3"/>
          <a:srcRect l="18210" t="20412" r="17978" b="12371"/>
          <a:stretch>
            <a:fillRect/>
          </a:stretch>
        </p:blipFill>
        <p:spPr bwMode="auto">
          <a:xfrm>
            <a:off x="474778" y="1432562"/>
            <a:ext cx="9692640" cy="5880352"/>
          </a:xfrm>
          <a:prstGeom prst="rect">
            <a:avLst/>
          </a:prstGeom>
          <a:noFill/>
          <a:ln w="9525">
            <a:noFill/>
            <a:miter lim="800000"/>
            <a:headEnd/>
            <a:tailEnd/>
          </a:ln>
        </p:spPr>
      </p:pic>
      <p:pic>
        <p:nvPicPr>
          <p:cNvPr id="5" name="Imagen 3" descr="Imagen que contiene plato, dibujo&#10;&#10;Descripción generada automáticamente">
            <a:extLst>
              <a:ext uri="{FF2B5EF4-FFF2-40B4-BE49-F238E27FC236}">
                <a16:creationId xmlns:a16="http://schemas.microsoft.com/office/drawing/2014/main" xmlns="" id="{0C323296-3FD3-4BD0-91F5-3AD8D695B112}"/>
              </a:ext>
            </a:extLst>
          </p:cNvPr>
          <p:cNvPicPr>
            <a:picLocks noChangeAspect="1"/>
          </p:cNvPicPr>
          <p:nvPr/>
        </p:nvPicPr>
        <p:blipFill>
          <a:blip r:embed="rId4"/>
          <a:stretch>
            <a:fillRect/>
          </a:stretch>
        </p:blipFill>
        <p:spPr>
          <a:xfrm>
            <a:off x="4228560" y="6517656"/>
            <a:ext cx="252000" cy="252000"/>
          </a:xfrm>
          <a:prstGeom prst="rect">
            <a:avLst/>
          </a:prstGeom>
        </p:spPr>
      </p:pic>
      <p:pic>
        <p:nvPicPr>
          <p:cNvPr id="6" name="Imagen 5" descr="Imagen que contiene dibujo, plato&#10;&#10;Descripción generada automáticamente">
            <a:extLst>
              <a:ext uri="{FF2B5EF4-FFF2-40B4-BE49-F238E27FC236}">
                <a16:creationId xmlns:a16="http://schemas.microsoft.com/office/drawing/2014/main" xmlns="" id="{A0672707-B14A-48CF-8256-33161250A327}"/>
              </a:ext>
            </a:extLst>
          </p:cNvPr>
          <p:cNvPicPr>
            <a:picLocks noChangeAspect="1"/>
          </p:cNvPicPr>
          <p:nvPr/>
        </p:nvPicPr>
        <p:blipFill>
          <a:blip r:embed="rId5"/>
          <a:stretch>
            <a:fillRect/>
          </a:stretch>
        </p:blipFill>
        <p:spPr>
          <a:xfrm>
            <a:off x="3516286" y="7060914"/>
            <a:ext cx="252000" cy="252000"/>
          </a:xfrm>
          <a:prstGeom prst="rect">
            <a:avLst/>
          </a:prstGeom>
        </p:spPr>
      </p:pic>
      <p:pic>
        <p:nvPicPr>
          <p:cNvPr id="7" name="Imagen 10" descr="Imagen que contiene dibujo, señal&#10;&#10;Descripción generada automáticamente">
            <a:extLst>
              <a:ext uri="{FF2B5EF4-FFF2-40B4-BE49-F238E27FC236}">
                <a16:creationId xmlns:a16="http://schemas.microsoft.com/office/drawing/2014/main" xmlns="" id="{70B84046-E022-4B83-99E3-4C25F39FB761}"/>
              </a:ext>
            </a:extLst>
          </p:cNvPr>
          <p:cNvPicPr>
            <a:picLocks noChangeAspect="1"/>
          </p:cNvPicPr>
          <p:nvPr/>
        </p:nvPicPr>
        <p:blipFill>
          <a:blip r:embed="rId6"/>
          <a:stretch>
            <a:fillRect/>
          </a:stretch>
        </p:blipFill>
        <p:spPr>
          <a:xfrm>
            <a:off x="3292952" y="4653847"/>
            <a:ext cx="360000" cy="360000"/>
          </a:xfrm>
          <a:prstGeom prst="rect">
            <a:avLst/>
          </a:prstGeom>
        </p:spPr>
      </p:pic>
      <p:pic>
        <p:nvPicPr>
          <p:cNvPr id="8" name="Imagen 3" descr="Imagen que contiene reloj, dibujo, plato&#10;&#10;Descripción generada automáticamente">
            <a:extLst>
              <a:ext uri="{FF2B5EF4-FFF2-40B4-BE49-F238E27FC236}">
                <a16:creationId xmlns:a16="http://schemas.microsoft.com/office/drawing/2014/main" xmlns="" id="{44623F24-03AA-4EB8-A3D1-4826EF769531}"/>
              </a:ext>
            </a:extLst>
          </p:cNvPr>
          <p:cNvPicPr>
            <a:picLocks noChangeAspect="1"/>
          </p:cNvPicPr>
          <p:nvPr/>
        </p:nvPicPr>
        <p:blipFill>
          <a:blip r:embed="rId7"/>
          <a:stretch>
            <a:fillRect/>
          </a:stretch>
        </p:blipFill>
        <p:spPr>
          <a:xfrm rot="18871515">
            <a:off x="7672681" y="3031126"/>
            <a:ext cx="360000" cy="360000"/>
          </a:xfrm>
          <a:prstGeom prst="rect">
            <a:avLst/>
          </a:prstGeom>
        </p:spPr>
      </p:pic>
      <p:pic>
        <p:nvPicPr>
          <p:cNvPr id="9" name="Imagen 3" descr="Imagen que contiene reloj, dibujo, plato&#10;&#10;Descripción generada automáticamente">
            <a:extLst>
              <a:ext uri="{FF2B5EF4-FFF2-40B4-BE49-F238E27FC236}">
                <a16:creationId xmlns:a16="http://schemas.microsoft.com/office/drawing/2014/main" xmlns="" id="{44623F24-03AA-4EB8-A3D1-4826EF769531}"/>
              </a:ext>
            </a:extLst>
          </p:cNvPr>
          <p:cNvPicPr>
            <a:picLocks noChangeAspect="1"/>
          </p:cNvPicPr>
          <p:nvPr/>
        </p:nvPicPr>
        <p:blipFill>
          <a:blip r:embed="rId7">
            <a:grayscl/>
          </a:blip>
          <a:stretch>
            <a:fillRect/>
          </a:stretch>
        </p:blipFill>
        <p:spPr>
          <a:xfrm rot="18871515" flipH="1" flipV="1">
            <a:off x="9086078" y="2273078"/>
            <a:ext cx="324437" cy="342214"/>
          </a:xfrm>
          <a:prstGeom prst="rect">
            <a:avLst/>
          </a:prstGeom>
        </p:spPr>
      </p:pic>
      <p:pic>
        <p:nvPicPr>
          <p:cNvPr id="10" name="Imagen 7" descr="Imagen que contiene dibujo, alimentos&#10;&#10;Descripción generada automáticamente">
            <a:extLst>
              <a:ext uri="{FF2B5EF4-FFF2-40B4-BE49-F238E27FC236}">
                <a16:creationId xmlns:a16="http://schemas.microsoft.com/office/drawing/2014/main" xmlns="" id="{1E5FA925-5A83-4394-9EED-5041E082126E}"/>
              </a:ext>
            </a:extLst>
          </p:cNvPr>
          <p:cNvPicPr>
            <a:picLocks noChangeAspect="1"/>
          </p:cNvPicPr>
          <p:nvPr/>
        </p:nvPicPr>
        <p:blipFill>
          <a:blip r:embed="rId8"/>
          <a:stretch>
            <a:fillRect/>
          </a:stretch>
        </p:blipFill>
        <p:spPr>
          <a:xfrm>
            <a:off x="8473440" y="2851127"/>
            <a:ext cx="360000" cy="360000"/>
          </a:xfrm>
          <a:prstGeom prst="rect">
            <a:avLst/>
          </a:prstGeom>
        </p:spPr>
      </p:pic>
      <p:pic>
        <p:nvPicPr>
          <p:cNvPr id="11" name="Imagen 7" descr="Imagen que contiene dibujo, alimentos&#10;&#10;Descripción generada automáticamente">
            <a:extLst>
              <a:ext uri="{FF2B5EF4-FFF2-40B4-BE49-F238E27FC236}">
                <a16:creationId xmlns:a16="http://schemas.microsoft.com/office/drawing/2014/main" xmlns="" id="{1E5FA925-5A83-4394-9EED-5041E082126E}"/>
              </a:ext>
            </a:extLst>
          </p:cNvPr>
          <p:cNvPicPr>
            <a:picLocks noChangeAspect="1"/>
          </p:cNvPicPr>
          <p:nvPr/>
        </p:nvPicPr>
        <p:blipFill>
          <a:blip r:embed="rId8"/>
          <a:stretch>
            <a:fillRect/>
          </a:stretch>
        </p:blipFill>
        <p:spPr>
          <a:xfrm flipH="1">
            <a:off x="2275408" y="3332728"/>
            <a:ext cx="358232" cy="360000"/>
          </a:xfrm>
          <a:prstGeom prst="rect">
            <a:avLst/>
          </a:prstGeom>
        </p:spPr>
      </p:pic>
      <p:pic>
        <p:nvPicPr>
          <p:cNvPr id="13" name="Imagen 7" descr="Imagen que contiene dibujo, alimentos&#10;&#10;Descripción generada automáticamente">
            <a:extLst>
              <a:ext uri="{FF2B5EF4-FFF2-40B4-BE49-F238E27FC236}">
                <a16:creationId xmlns:a16="http://schemas.microsoft.com/office/drawing/2014/main" xmlns="" id="{1E5FA925-5A83-4394-9EED-5041E082126E}"/>
              </a:ext>
            </a:extLst>
          </p:cNvPr>
          <p:cNvPicPr>
            <a:picLocks noChangeAspect="1"/>
          </p:cNvPicPr>
          <p:nvPr/>
        </p:nvPicPr>
        <p:blipFill>
          <a:blip r:embed="rId8"/>
          <a:stretch>
            <a:fillRect/>
          </a:stretch>
        </p:blipFill>
        <p:spPr>
          <a:xfrm flipH="1">
            <a:off x="4962866" y="4071960"/>
            <a:ext cx="358232" cy="360000"/>
          </a:xfrm>
          <a:prstGeom prst="rect">
            <a:avLst/>
          </a:prstGeom>
        </p:spPr>
      </p:pic>
      <p:pic>
        <p:nvPicPr>
          <p:cNvPr id="14" name="Imagen 7" descr="Imagen que contiene dibujo, alimentos&#10;&#10;Descripción generada automáticamente">
            <a:extLst>
              <a:ext uri="{FF2B5EF4-FFF2-40B4-BE49-F238E27FC236}">
                <a16:creationId xmlns:a16="http://schemas.microsoft.com/office/drawing/2014/main" xmlns="" id="{1E5FA925-5A83-4394-9EED-5041E082126E}"/>
              </a:ext>
            </a:extLst>
          </p:cNvPr>
          <p:cNvPicPr>
            <a:picLocks noChangeAspect="1"/>
          </p:cNvPicPr>
          <p:nvPr/>
        </p:nvPicPr>
        <p:blipFill>
          <a:blip r:embed="rId8"/>
          <a:stretch>
            <a:fillRect/>
          </a:stretch>
        </p:blipFill>
        <p:spPr>
          <a:xfrm>
            <a:off x="6360298" y="4812556"/>
            <a:ext cx="360000" cy="360000"/>
          </a:xfrm>
          <a:prstGeom prst="rect">
            <a:avLst/>
          </a:prstGeom>
        </p:spPr>
      </p:pic>
      <p:pic>
        <p:nvPicPr>
          <p:cNvPr id="15" name="Imagen 7" descr="Imagen que contiene dibujo, alimentos&#10;&#10;Descripción generada automáticamente">
            <a:extLst>
              <a:ext uri="{FF2B5EF4-FFF2-40B4-BE49-F238E27FC236}">
                <a16:creationId xmlns:a16="http://schemas.microsoft.com/office/drawing/2014/main" xmlns="" id="{1E5FA925-5A83-4394-9EED-5041E082126E}"/>
              </a:ext>
            </a:extLst>
          </p:cNvPr>
          <p:cNvPicPr>
            <a:picLocks noChangeAspect="1"/>
          </p:cNvPicPr>
          <p:nvPr/>
        </p:nvPicPr>
        <p:blipFill>
          <a:blip r:embed="rId8"/>
          <a:stretch>
            <a:fillRect/>
          </a:stretch>
        </p:blipFill>
        <p:spPr>
          <a:xfrm flipH="1">
            <a:off x="8654324" y="2019853"/>
            <a:ext cx="358232" cy="360000"/>
          </a:xfrm>
          <a:prstGeom prst="rect">
            <a:avLst/>
          </a:prstGeom>
        </p:spPr>
      </p:pic>
      <p:pic>
        <p:nvPicPr>
          <p:cNvPr id="16" name="Imagen 3" descr="Imagen que contiene reloj, dibujo, plato&#10;&#10;Descripción generada automáticamente">
            <a:extLst>
              <a:ext uri="{FF2B5EF4-FFF2-40B4-BE49-F238E27FC236}">
                <a16:creationId xmlns:a16="http://schemas.microsoft.com/office/drawing/2014/main" xmlns="" id="{44623F24-03AA-4EB8-A3D1-4826EF769531}"/>
              </a:ext>
            </a:extLst>
          </p:cNvPr>
          <p:cNvPicPr>
            <a:picLocks noChangeAspect="1"/>
          </p:cNvPicPr>
          <p:nvPr/>
        </p:nvPicPr>
        <p:blipFill>
          <a:blip r:embed="rId7"/>
          <a:stretch>
            <a:fillRect/>
          </a:stretch>
        </p:blipFill>
        <p:spPr>
          <a:xfrm rot="13490908">
            <a:off x="3716844" y="4463850"/>
            <a:ext cx="360000" cy="360000"/>
          </a:xfrm>
          <a:prstGeom prst="rect">
            <a:avLst/>
          </a:prstGeom>
        </p:spPr>
      </p:pic>
      <p:pic>
        <p:nvPicPr>
          <p:cNvPr id="17" name="Imagen 3" descr="Imagen que contiene reloj, dibujo, plato&#10;&#10;Descripción generada automáticamente">
            <a:extLst>
              <a:ext uri="{FF2B5EF4-FFF2-40B4-BE49-F238E27FC236}">
                <a16:creationId xmlns:a16="http://schemas.microsoft.com/office/drawing/2014/main" xmlns="" id="{44623F24-03AA-4EB8-A3D1-4826EF769531}"/>
              </a:ext>
            </a:extLst>
          </p:cNvPr>
          <p:cNvPicPr>
            <a:picLocks noChangeAspect="1"/>
          </p:cNvPicPr>
          <p:nvPr/>
        </p:nvPicPr>
        <p:blipFill>
          <a:blip r:embed="rId7"/>
          <a:stretch>
            <a:fillRect/>
          </a:stretch>
        </p:blipFill>
        <p:spPr>
          <a:xfrm rot="4528265">
            <a:off x="2655041" y="5323231"/>
            <a:ext cx="360000" cy="360000"/>
          </a:xfrm>
          <a:prstGeom prst="rect">
            <a:avLst/>
          </a:prstGeom>
        </p:spPr>
      </p:pic>
    </p:spTree>
    <p:extLst>
      <p:ext uri="{BB962C8B-B14F-4D97-AF65-F5344CB8AC3E}">
        <p14:creationId xmlns:p14="http://schemas.microsoft.com/office/powerpoint/2010/main" xmlns="" val="3953812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5" name="CuadroTexto 54">
            <a:extLst>
              <a:ext uri="{FF2B5EF4-FFF2-40B4-BE49-F238E27FC236}">
                <a16:creationId xmlns:a16="http://schemas.microsoft.com/office/drawing/2014/main" xmlns="" id="{38A4F583-2E77-46F8-A970-9B0A8D33C56D}"/>
              </a:ext>
            </a:extLst>
          </p:cNvPr>
          <p:cNvSpPr txBox="1"/>
          <p:nvPr/>
        </p:nvSpPr>
        <p:spPr>
          <a:xfrm>
            <a:off x="5688281" y="218458"/>
            <a:ext cx="4715946" cy="461665"/>
          </a:xfrm>
          <a:prstGeom prst="rect">
            <a:avLst/>
          </a:prstGeom>
          <a:noFill/>
        </p:spPr>
        <p:txBody>
          <a:bodyPr wrap="square" rtlCol="0">
            <a:spAutoFit/>
          </a:bodyPr>
          <a:lstStyle/>
          <a:p>
            <a:pPr algn="r"/>
            <a:r>
              <a:rPr lang="es-ES" sz="2400" b="1" dirty="0" smtClean="0">
                <a:solidFill>
                  <a:srgbClr val="C00000"/>
                </a:solidFill>
                <a:latin typeface="Roboto" panose="02000000000000000000" pitchFamily="2" charset="0"/>
                <a:ea typeface="Roboto" panose="02000000000000000000" pitchFamily="2" charset="0"/>
              </a:rPr>
              <a:t>Natación</a:t>
            </a:r>
            <a:endParaRPr lang="es-ES" sz="2400" b="1" dirty="0">
              <a:solidFill>
                <a:srgbClr val="C00000"/>
              </a:solidFill>
              <a:latin typeface="Roboto" panose="02000000000000000000" pitchFamily="2" charset="0"/>
              <a:ea typeface="Roboto" panose="02000000000000000000" pitchFamily="2" charset="0"/>
            </a:endParaRPr>
          </a:p>
        </p:txBody>
      </p:sp>
      <p:sp>
        <p:nvSpPr>
          <p:cNvPr id="18" name="17 Rectángulo"/>
          <p:cNvSpPr/>
          <p:nvPr/>
        </p:nvSpPr>
        <p:spPr>
          <a:xfrm>
            <a:off x="213360" y="1920240"/>
            <a:ext cx="10073640" cy="3929794"/>
          </a:xfrm>
          <a:prstGeom prst="rect">
            <a:avLst/>
          </a:prstGeom>
        </p:spPr>
        <p:txBody>
          <a:bodyPr wrap="square">
            <a:spAutoFit/>
          </a:bodyPr>
          <a:lstStyle/>
          <a:p>
            <a:pPr marL="391077" indent="-391077" algn="just">
              <a:lnSpc>
                <a:spcPct val="90000"/>
              </a:lnSpc>
              <a:spcBef>
                <a:spcPts val="1324"/>
              </a:spcBef>
              <a:buClr>
                <a:srgbClr val="C00000"/>
              </a:buClr>
              <a:buSzPts val="1870"/>
              <a:buBlip>
                <a:blip r:embed="rId3"/>
              </a:buBlip>
            </a:pPr>
            <a:r>
              <a:rPr lang="es-ES" sz="2300" dirty="0" smtClean="0">
                <a:solidFill>
                  <a:srgbClr val="C00000"/>
                </a:solidFill>
                <a:latin typeface="Roboto" panose="02000000000000000000" pitchFamily="2" charset="0"/>
                <a:ea typeface="Roboto" panose="02000000000000000000" pitchFamily="2" charset="0"/>
                <a:cs typeface="Roboto"/>
                <a:sym typeface="Roboto"/>
              </a:rPr>
              <a:t>La salida será conjunta desde dentro del agua. </a:t>
            </a:r>
          </a:p>
          <a:p>
            <a:pPr marL="391077" indent="-391077" algn="just">
              <a:lnSpc>
                <a:spcPct val="90000"/>
              </a:lnSpc>
              <a:spcBef>
                <a:spcPts val="1324"/>
              </a:spcBef>
              <a:buClr>
                <a:srgbClr val="C00000"/>
              </a:buClr>
              <a:buSzPts val="1870"/>
              <a:buBlip>
                <a:blip r:embed="rId3"/>
              </a:buBlip>
            </a:pPr>
            <a:r>
              <a:rPr lang="es-ES" sz="2300" dirty="0" smtClean="0">
                <a:solidFill>
                  <a:srgbClr val="C00000"/>
                </a:solidFill>
                <a:latin typeface="Roboto" panose="02000000000000000000" pitchFamily="2" charset="0"/>
                <a:ea typeface="Roboto" panose="02000000000000000000" pitchFamily="2" charset="0"/>
                <a:sym typeface="Roboto"/>
              </a:rPr>
              <a:t>Una vuelta de 1500m, </a:t>
            </a:r>
            <a:r>
              <a:rPr lang="es-ES" sz="2300" dirty="0" smtClean="0">
                <a:solidFill>
                  <a:srgbClr val="C00000"/>
                </a:solidFill>
                <a:latin typeface="Roboto" panose="02000000000000000000" pitchFamily="2" charset="0"/>
                <a:ea typeface="Roboto" panose="02000000000000000000" pitchFamily="2" charset="0"/>
                <a:cs typeface="Roboto"/>
                <a:sym typeface="Roboto"/>
              </a:rPr>
              <a:t>desde dentro del agua. No se dará la salida mientras las/os deportistas no estén correctamente alineados detrás de las boyas, hay que intentar respetar la distancia interpersonal</a:t>
            </a:r>
          </a:p>
          <a:p>
            <a:pPr marL="391077" indent="-391077" algn="just">
              <a:lnSpc>
                <a:spcPct val="90000"/>
              </a:lnSpc>
              <a:spcBef>
                <a:spcPts val="1324"/>
              </a:spcBef>
              <a:buClr>
                <a:srgbClr val="C00000"/>
              </a:buClr>
              <a:buSzPts val="1870"/>
              <a:buBlip>
                <a:blip r:embed="rId3"/>
              </a:buBlip>
            </a:pPr>
            <a:r>
              <a:rPr lang="es-ES" sz="2300" dirty="0" smtClean="0">
                <a:solidFill>
                  <a:srgbClr val="C00000"/>
                </a:solidFill>
                <a:latin typeface="Roboto" panose="02000000000000000000" pitchFamily="2" charset="0"/>
                <a:ea typeface="Roboto" panose="02000000000000000000" pitchFamily="2" charset="0"/>
                <a:sym typeface="Roboto"/>
              </a:rPr>
              <a:t>Se saldrá por la parte central del río contra corriente para hacer el primer tramo, dejando las tres boyas a la derecha, al llegar a la segunda boya girando a la derecha, se hará un tramo horizontal de unos 20m hacia la horilla del río, donde tras pasar por la tercera boya amarilla se girara a la derecha, para hacer el tramo a favor de la corriente dejando las tres boyas rosas a la izquierda para encaminarse a la salida del rio  para finalizar el primer segmento.</a:t>
            </a:r>
          </a:p>
        </p:txBody>
      </p:sp>
    </p:spTree>
    <p:extLst>
      <p:ext uri="{BB962C8B-B14F-4D97-AF65-F5344CB8AC3E}">
        <p14:creationId xmlns:p14="http://schemas.microsoft.com/office/powerpoint/2010/main" xmlns="" val="1723052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xmlns="" id="{FD929130-A81B-4A05-83DF-59BC03824A07}"/>
              </a:ext>
            </a:extLst>
          </p:cNvPr>
          <p:cNvSpPr txBox="1"/>
          <p:nvPr/>
        </p:nvSpPr>
        <p:spPr>
          <a:xfrm>
            <a:off x="8214360" y="708211"/>
            <a:ext cx="2120551" cy="312869"/>
          </a:xfrm>
          <a:prstGeom prst="rect">
            <a:avLst/>
          </a:prstGeom>
          <a:noFill/>
        </p:spPr>
        <p:txBody>
          <a:bodyPr wrap="square" rtlCol="0">
            <a:spAutoFit/>
          </a:bodyPr>
          <a:lstStyle/>
          <a:p>
            <a:pPr algn="r"/>
            <a:r>
              <a:rPr lang="es-ES" i="1" dirty="0">
                <a:solidFill>
                  <a:schemeClr val="bg1">
                    <a:lumMod val="75000"/>
                  </a:schemeClr>
                </a:solidFill>
                <a:latin typeface=""/>
              </a:rPr>
              <a:t>1</a:t>
            </a:r>
            <a:r>
              <a:rPr lang="es-ES" sz="1400" i="1" dirty="0">
                <a:solidFill>
                  <a:schemeClr val="bg1">
                    <a:lumMod val="75000"/>
                  </a:schemeClr>
                </a:solidFill>
                <a:latin typeface=""/>
              </a:rPr>
              <a:t> </a:t>
            </a:r>
            <a:r>
              <a:rPr lang="es-ES" sz="1400" i="1" dirty="0" smtClean="0">
                <a:solidFill>
                  <a:schemeClr val="bg1">
                    <a:lumMod val="75000"/>
                  </a:schemeClr>
                </a:solidFill>
                <a:latin typeface=""/>
              </a:rPr>
              <a:t>vuelta </a:t>
            </a:r>
            <a:r>
              <a:rPr lang="es-ES" sz="1400" i="1" dirty="0">
                <a:solidFill>
                  <a:schemeClr val="bg1">
                    <a:lumMod val="75000"/>
                  </a:schemeClr>
                </a:solidFill>
                <a:latin typeface=""/>
              </a:rPr>
              <a:t>de </a:t>
            </a:r>
            <a:r>
              <a:rPr lang="es-ES" sz="1400" i="1" dirty="0" smtClean="0">
                <a:solidFill>
                  <a:schemeClr val="bg1">
                    <a:lumMod val="75000"/>
                  </a:schemeClr>
                </a:solidFill>
                <a:latin typeface=""/>
              </a:rPr>
              <a:t>1500 m</a:t>
            </a:r>
            <a:endParaRPr lang="es-ES" sz="1400" i="1" dirty="0">
              <a:solidFill>
                <a:schemeClr val="bg1">
                  <a:lumMod val="75000"/>
                </a:schemeClr>
              </a:solidFill>
              <a:latin typeface=""/>
            </a:endParaRPr>
          </a:p>
        </p:txBody>
      </p:sp>
      <p:sp>
        <p:nvSpPr>
          <p:cNvPr id="25" name="Google Shape;273;p35">
            <a:extLst>
              <a:ext uri="{FF2B5EF4-FFF2-40B4-BE49-F238E27FC236}">
                <a16:creationId xmlns:a16="http://schemas.microsoft.com/office/drawing/2014/main" xmlns="" id="{1252E0F7-B716-448A-A907-A7FC3B54DF75}"/>
              </a:ext>
            </a:extLst>
          </p:cNvPr>
          <p:cNvSpPr txBox="1"/>
          <p:nvPr/>
        </p:nvSpPr>
        <p:spPr>
          <a:xfrm>
            <a:off x="5474525" y="130629"/>
            <a:ext cx="4929618" cy="50332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a:solidFill>
                  <a:srgbClr val="C00000"/>
                </a:solidFill>
                <a:latin typeface="Roboto" panose="02000000000000000000" pitchFamily="2" charset="0"/>
                <a:ea typeface="Roboto" panose="02000000000000000000" pitchFamily="2" charset="0"/>
                <a:sym typeface="Arial"/>
              </a:rPr>
              <a:t>Salida y Natación</a:t>
            </a:r>
            <a:endParaRPr sz="1600" dirty="0">
              <a:solidFill>
                <a:srgbClr val="C00000"/>
              </a:solidFill>
              <a:latin typeface="Roboto" panose="02000000000000000000" pitchFamily="2" charset="0"/>
              <a:ea typeface="Roboto" panose="02000000000000000000" pitchFamily="2" charset="0"/>
            </a:endParaRPr>
          </a:p>
        </p:txBody>
      </p:sp>
      <p:cxnSp>
        <p:nvCxnSpPr>
          <p:cNvPr id="15" name="Conector recto de flecha 14">
            <a:extLst>
              <a:ext uri="{FF2B5EF4-FFF2-40B4-BE49-F238E27FC236}">
                <a16:creationId xmlns:a16="http://schemas.microsoft.com/office/drawing/2014/main" xmlns="" id="{7563C65B-05B4-4037-B0F2-ACBA1B3D372E}"/>
              </a:ext>
            </a:extLst>
          </p:cNvPr>
          <p:cNvCxnSpPr>
            <a:cxnSpLocks/>
          </p:cNvCxnSpPr>
          <p:nvPr/>
        </p:nvCxnSpPr>
        <p:spPr>
          <a:xfrm flipH="1">
            <a:off x="4927361" y="3269981"/>
            <a:ext cx="1456840" cy="102288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6" name="Conector recto de flecha 15">
            <a:extLst>
              <a:ext uri="{FF2B5EF4-FFF2-40B4-BE49-F238E27FC236}">
                <a16:creationId xmlns:a16="http://schemas.microsoft.com/office/drawing/2014/main" xmlns="" id="{FD043C6E-323F-4A63-9CA9-650315422247}"/>
              </a:ext>
            </a:extLst>
          </p:cNvPr>
          <p:cNvCxnSpPr>
            <a:cxnSpLocks/>
          </p:cNvCxnSpPr>
          <p:nvPr/>
        </p:nvCxnSpPr>
        <p:spPr>
          <a:xfrm>
            <a:off x="2328435" y="6268116"/>
            <a:ext cx="830280" cy="61993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6" name="Conector recto de flecha 25">
            <a:extLst>
              <a:ext uri="{FF2B5EF4-FFF2-40B4-BE49-F238E27FC236}">
                <a16:creationId xmlns:a16="http://schemas.microsoft.com/office/drawing/2014/main" xmlns="" id="{689FB685-28DF-4938-88CF-2C35D51D4CC4}"/>
              </a:ext>
            </a:extLst>
          </p:cNvPr>
          <p:cNvCxnSpPr>
            <a:cxnSpLocks/>
          </p:cNvCxnSpPr>
          <p:nvPr/>
        </p:nvCxnSpPr>
        <p:spPr>
          <a:xfrm flipV="1">
            <a:off x="3501517" y="5789582"/>
            <a:ext cx="1791403" cy="121622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6" name="CuadroTexto 5">
            <a:extLst>
              <a:ext uri="{FF2B5EF4-FFF2-40B4-BE49-F238E27FC236}">
                <a16:creationId xmlns:a16="http://schemas.microsoft.com/office/drawing/2014/main" xmlns="" id="{26EA968D-B90B-4514-8114-84622CFB16BF}"/>
              </a:ext>
            </a:extLst>
          </p:cNvPr>
          <p:cNvSpPr txBox="1"/>
          <p:nvPr/>
        </p:nvSpPr>
        <p:spPr>
          <a:xfrm>
            <a:off x="2377687" y="5453255"/>
            <a:ext cx="721672" cy="307777"/>
          </a:xfrm>
          <a:prstGeom prst="rect">
            <a:avLst/>
          </a:prstGeom>
          <a:noFill/>
        </p:spPr>
        <p:txBody>
          <a:bodyPr wrap="none" rtlCol="0">
            <a:spAutoFit/>
          </a:bodyPr>
          <a:lstStyle/>
          <a:p>
            <a:r>
              <a:rPr lang="es-ES" dirty="0"/>
              <a:t>100ms</a:t>
            </a:r>
          </a:p>
        </p:txBody>
      </p:sp>
      <p:sp>
        <p:nvSpPr>
          <p:cNvPr id="27" name="CuadroTexto 26">
            <a:extLst>
              <a:ext uri="{FF2B5EF4-FFF2-40B4-BE49-F238E27FC236}">
                <a16:creationId xmlns:a16="http://schemas.microsoft.com/office/drawing/2014/main" xmlns="" id="{82D187FC-7C02-404D-83B8-D5AEA1520697}"/>
              </a:ext>
            </a:extLst>
          </p:cNvPr>
          <p:cNvSpPr txBox="1"/>
          <p:nvPr/>
        </p:nvSpPr>
        <p:spPr>
          <a:xfrm>
            <a:off x="2327333" y="6431460"/>
            <a:ext cx="572593" cy="307777"/>
          </a:xfrm>
          <a:prstGeom prst="rect">
            <a:avLst/>
          </a:prstGeom>
          <a:noFill/>
        </p:spPr>
        <p:txBody>
          <a:bodyPr wrap="none" rtlCol="0">
            <a:spAutoFit/>
          </a:bodyPr>
          <a:lstStyle/>
          <a:p>
            <a:r>
              <a:rPr lang="es-ES" dirty="0"/>
              <a:t>50 </a:t>
            </a:r>
            <a:r>
              <a:rPr lang="es-ES" dirty="0" err="1"/>
              <a:t>ts</a:t>
            </a:r>
            <a:endParaRPr lang="es-ES" dirty="0"/>
          </a:p>
        </p:txBody>
      </p:sp>
      <p:sp>
        <p:nvSpPr>
          <p:cNvPr id="28" name="CuadroTexto 27">
            <a:extLst>
              <a:ext uri="{FF2B5EF4-FFF2-40B4-BE49-F238E27FC236}">
                <a16:creationId xmlns:a16="http://schemas.microsoft.com/office/drawing/2014/main" xmlns="" id="{C9B85695-3996-48BD-A69F-7319EDE04695}"/>
              </a:ext>
            </a:extLst>
          </p:cNvPr>
          <p:cNvSpPr txBox="1"/>
          <p:nvPr/>
        </p:nvSpPr>
        <p:spPr>
          <a:xfrm>
            <a:off x="3986688" y="6243803"/>
            <a:ext cx="821059" cy="307777"/>
          </a:xfrm>
          <a:prstGeom prst="rect">
            <a:avLst/>
          </a:prstGeom>
          <a:noFill/>
        </p:spPr>
        <p:txBody>
          <a:bodyPr wrap="none" rtlCol="0">
            <a:spAutoFit/>
          </a:bodyPr>
          <a:lstStyle/>
          <a:p>
            <a:r>
              <a:rPr lang="es-ES" dirty="0"/>
              <a:t>100 </a:t>
            </a:r>
            <a:r>
              <a:rPr lang="es-ES" dirty="0" err="1"/>
              <a:t>mts</a:t>
            </a:r>
            <a:endParaRPr lang="es-ES" dirty="0"/>
          </a:p>
        </p:txBody>
      </p:sp>
      <p:cxnSp>
        <p:nvCxnSpPr>
          <p:cNvPr id="10" name="Conector recto de flecha 9">
            <a:extLst>
              <a:ext uri="{FF2B5EF4-FFF2-40B4-BE49-F238E27FC236}">
                <a16:creationId xmlns:a16="http://schemas.microsoft.com/office/drawing/2014/main" xmlns="" id="{E900136F-4098-49A4-B15A-B08C99EE4EE5}"/>
              </a:ext>
            </a:extLst>
          </p:cNvPr>
          <p:cNvCxnSpPr>
            <a:cxnSpLocks/>
          </p:cNvCxnSpPr>
          <p:nvPr/>
        </p:nvCxnSpPr>
        <p:spPr>
          <a:xfrm flipH="1">
            <a:off x="1555307" y="5260249"/>
            <a:ext cx="1545154" cy="111335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0" name="Conector recto de flecha 29">
            <a:extLst>
              <a:ext uri="{FF2B5EF4-FFF2-40B4-BE49-F238E27FC236}">
                <a16:creationId xmlns:a16="http://schemas.microsoft.com/office/drawing/2014/main" xmlns="" id="{17586788-5E84-48C4-8368-2A4C12EE642A}"/>
              </a:ext>
            </a:extLst>
          </p:cNvPr>
          <p:cNvCxnSpPr>
            <a:cxnSpLocks/>
          </p:cNvCxnSpPr>
          <p:nvPr/>
        </p:nvCxnSpPr>
        <p:spPr>
          <a:xfrm flipV="1">
            <a:off x="3242728" y="5677952"/>
            <a:ext cx="2231797" cy="132785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Conector recto de flecha 31">
            <a:extLst>
              <a:ext uri="{FF2B5EF4-FFF2-40B4-BE49-F238E27FC236}">
                <a16:creationId xmlns:a16="http://schemas.microsoft.com/office/drawing/2014/main" xmlns="" id="{7CF31BA8-BD30-4FA3-8862-614FF8BB3615}"/>
              </a:ext>
            </a:extLst>
          </p:cNvPr>
          <p:cNvCxnSpPr>
            <a:cxnSpLocks/>
          </p:cNvCxnSpPr>
          <p:nvPr/>
        </p:nvCxnSpPr>
        <p:spPr>
          <a:xfrm>
            <a:off x="1795769" y="6449530"/>
            <a:ext cx="1057238" cy="52384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6" name="CuadroTexto 35">
            <a:extLst>
              <a:ext uri="{FF2B5EF4-FFF2-40B4-BE49-F238E27FC236}">
                <a16:creationId xmlns:a16="http://schemas.microsoft.com/office/drawing/2014/main" xmlns="" id="{DEDFBA01-2BEC-4CE9-927A-523712E5795B}"/>
              </a:ext>
            </a:extLst>
          </p:cNvPr>
          <p:cNvSpPr txBox="1"/>
          <p:nvPr/>
        </p:nvSpPr>
        <p:spPr>
          <a:xfrm>
            <a:off x="1895602" y="6513897"/>
            <a:ext cx="671979" cy="307777"/>
          </a:xfrm>
          <a:prstGeom prst="rect">
            <a:avLst/>
          </a:prstGeom>
          <a:noFill/>
        </p:spPr>
        <p:txBody>
          <a:bodyPr wrap="none" rtlCol="0">
            <a:spAutoFit/>
          </a:bodyPr>
          <a:lstStyle/>
          <a:p>
            <a:r>
              <a:rPr lang="es-ES" dirty="0"/>
              <a:t>50mts</a:t>
            </a:r>
          </a:p>
        </p:txBody>
      </p:sp>
      <p:sp>
        <p:nvSpPr>
          <p:cNvPr id="37" name="CuadroTexto 36">
            <a:extLst>
              <a:ext uri="{FF2B5EF4-FFF2-40B4-BE49-F238E27FC236}">
                <a16:creationId xmlns:a16="http://schemas.microsoft.com/office/drawing/2014/main" xmlns="" id="{9C9A1566-8432-4CAF-A129-73D7539AACCA}"/>
              </a:ext>
            </a:extLst>
          </p:cNvPr>
          <p:cNvSpPr txBox="1"/>
          <p:nvPr/>
        </p:nvSpPr>
        <p:spPr>
          <a:xfrm>
            <a:off x="3805083" y="6201675"/>
            <a:ext cx="771365" cy="307777"/>
          </a:xfrm>
          <a:prstGeom prst="rect">
            <a:avLst/>
          </a:prstGeom>
          <a:noFill/>
        </p:spPr>
        <p:txBody>
          <a:bodyPr wrap="none" rtlCol="0">
            <a:spAutoFit/>
          </a:bodyPr>
          <a:lstStyle/>
          <a:p>
            <a:r>
              <a:rPr lang="es-ES" dirty="0"/>
              <a:t>100mts</a:t>
            </a:r>
          </a:p>
        </p:txBody>
      </p:sp>
      <p:sp>
        <p:nvSpPr>
          <p:cNvPr id="38" name="CuadroTexto 37">
            <a:extLst>
              <a:ext uri="{FF2B5EF4-FFF2-40B4-BE49-F238E27FC236}">
                <a16:creationId xmlns:a16="http://schemas.microsoft.com/office/drawing/2014/main" xmlns="" id="{1086D83B-D8A1-4DF5-B628-3214385BA14E}"/>
              </a:ext>
            </a:extLst>
          </p:cNvPr>
          <p:cNvSpPr txBox="1"/>
          <p:nvPr/>
        </p:nvSpPr>
        <p:spPr>
          <a:xfrm>
            <a:off x="2013445" y="5523021"/>
            <a:ext cx="771365" cy="307777"/>
          </a:xfrm>
          <a:prstGeom prst="rect">
            <a:avLst/>
          </a:prstGeom>
          <a:noFill/>
        </p:spPr>
        <p:txBody>
          <a:bodyPr wrap="none" rtlCol="0">
            <a:spAutoFit/>
          </a:bodyPr>
          <a:lstStyle/>
          <a:p>
            <a:r>
              <a:rPr lang="es-ES" dirty="0"/>
              <a:t>100mts</a:t>
            </a:r>
          </a:p>
        </p:txBody>
      </p:sp>
      <p:pic>
        <p:nvPicPr>
          <p:cNvPr id="3" name="Imagen 2" descr="Icono&#10;&#10;Descripción generada automáticamente">
            <a:extLst>
              <a:ext uri="{FF2B5EF4-FFF2-40B4-BE49-F238E27FC236}">
                <a16:creationId xmlns:a16="http://schemas.microsoft.com/office/drawing/2014/main" xmlns="" id="{2F551354-8318-40F2-B7B1-52AD57F664FD}"/>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144388" y="4586171"/>
            <a:ext cx="360000" cy="360000"/>
          </a:xfrm>
          <a:prstGeom prst="rect">
            <a:avLst/>
          </a:prstGeom>
        </p:spPr>
      </p:pic>
      <p:pic>
        <p:nvPicPr>
          <p:cNvPr id="5" name="Imagen 4" descr="Icono&#10;&#10;Descripción generada automáticamente">
            <a:extLst>
              <a:ext uri="{FF2B5EF4-FFF2-40B4-BE49-F238E27FC236}">
                <a16:creationId xmlns:a16="http://schemas.microsoft.com/office/drawing/2014/main" xmlns="" id="{79087A52-75E5-4B1B-AA9F-E9BE009DF372}"/>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608139" y="6531452"/>
            <a:ext cx="360000" cy="360000"/>
          </a:xfrm>
          <a:prstGeom prst="rect">
            <a:avLst/>
          </a:prstGeom>
        </p:spPr>
      </p:pic>
      <p:pic>
        <p:nvPicPr>
          <p:cNvPr id="20" name="Imagen 14" descr="Imagen que contiene reloj, dibujo, plato&#10;&#10;Descripción generada automáticamente">
            <a:extLst>
              <a:ext uri="{FF2B5EF4-FFF2-40B4-BE49-F238E27FC236}">
                <a16:creationId xmlns:a16="http://schemas.microsoft.com/office/drawing/2014/main" xmlns="" id="{7558407B-63CF-4A67-BBCB-80F1800D7E79}"/>
              </a:ext>
            </a:extLst>
          </p:cNvPr>
          <p:cNvPicPr>
            <a:picLocks noChangeAspect="1"/>
          </p:cNvPicPr>
          <p:nvPr/>
        </p:nvPicPr>
        <p:blipFill>
          <a:blip r:embed="rId5"/>
          <a:stretch>
            <a:fillRect/>
          </a:stretch>
        </p:blipFill>
        <p:spPr>
          <a:xfrm rot="8599431">
            <a:off x="9201469" y="4971905"/>
            <a:ext cx="360000" cy="360000"/>
          </a:xfrm>
          <a:prstGeom prst="rect">
            <a:avLst/>
          </a:prstGeom>
        </p:spPr>
      </p:pic>
      <p:pic>
        <p:nvPicPr>
          <p:cNvPr id="21" name="Imagen 11" descr="Imagen que contiene dibujo, plato&#10;&#10;Descripción generada automáticamente">
            <a:extLst>
              <a:ext uri="{FF2B5EF4-FFF2-40B4-BE49-F238E27FC236}">
                <a16:creationId xmlns:a16="http://schemas.microsoft.com/office/drawing/2014/main" xmlns="" id="{877DBB4B-D541-4165-806B-2F38CB5E64C7}"/>
              </a:ext>
            </a:extLst>
          </p:cNvPr>
          <p:cNvPicPr>
            <a:picLocks noChangeAspect="1"/>
          </p:cNvPicPr>
          <p:nvPr/>
        </p:nvPicPr>
        <p:blipFill>
          <a:blip r:embed="rId6"/>
          <a:stretch>
            <a:fillRect/>
          </a:stretch>
        </p:blipFill>
        <p:spPr>
          <a:xfrm flipH="1">
            <a:off x="8556373" y="6327523"/>
            <a:ext cx="328547" cy="328547"/>
          </a:xfrm>
          <a:prstGeom prst="rect">
            <a:avLst/>
          </a:prstGeom>
        </p:spPr>
      </p:pic>
      <p:pic>
        <p:nvPicPr>
          <p:cNvPr id="22" name="Imagen 3" descr="Imagen que contiene reloj, dibujo, plato&#10;&#10;Descripción generada automáticamente">
            <a:extLst>
              <a:ext uri="{FF2B5EF4-FFF2-40B4-BE49-F238E27FC236}">
                <a16:creationId xmlns:a16="http://schemas.microsoft.com/office/drawing/2014/main" xmlns="" id="{44623F24-03AA-4EB8-A3D1-4826EF769531}"/>
              </a:ext>
            </a:extLst>
          </p:cNvPr>
          <p:cNvPicPr>
            <a:picLocks noChangeAspect="1"/>
          </p:cNvPicPr>
          <p:nvPr/>
        </p:nvPicPr>
        <p:blipFill>
          <a:blip r:embed="rId5"/>
          <a:stretch>
            <a:fillRect/>
          </a:stretch>
        </p:blipFill>
        <p:spPr>
          <a:xfrm rot="10800000" flipH="1" flipV="1">
            <a:off x="6667558" y="6400357"/>
            <a:ext cx="320005" cy="360000"/>
          </a:xfrm>
          <a:prstGeom prst="rect">
            <a:avLst/>
          </a:prstGeom>
        </p:spPr>
      </p:pic>
      <p:pic>
        <p:nvPicPr>
          <p:cNvPr id="23" name="Imagen 3" descr="Imagen que contiene reloj, dibujo, plato&#10;&#10;Descripción generada automáticamente">
            <a:extLst>
              <a:ext uri="{FF2B5EF4-FFF2-40B4-BE49-F238E27FC236}">
                <a16:creationId xmlns:a16="http://schemas.microsoft.com/office/drawing/2014/main" xmlns="" id="{44623F24-03AA-4EB8-A3D1-4826EF769531}"/>
              </a:ext>
            </a:extLst>
          </p:cNvPr>
          <p:cNvPicPr>
            <a:picLocks noChangeAspect="1"/>
          </p:cNvPicPr>
          <p:nvPr/>
        </p:nvPicPr>
        <p:blipFill>
          <a:blip r:embed="rId5"/>
          <a:stretch>
            <a:fillRect/>
          </a:stretch>
        </p:blipFill>
        <p:spPr>
          <a:xfrm rot="13032235" flipH="1">
            <a:off x="3640996" y="5633891"/>
            <a:ext cx="320005" cy="360000"/>
          </a:xfrm>
          <a:prstGeom prst="rect">
            <a:avLst/>
          </a:prstGeom>
        </p:spPr>
      </p:pic>
      <p:pic>
        <p:nvPicPr>
          <p:cNvPr id="24" name="Imagen 3" descr="Imagen que contiene reloj, dibujo, plato&#10;&#10;Descripción generada automáticamente">
            <a:extLst>
              <a:ext uri="{FF2B5EF4-FFF2-40B4-BE49-F238E27FC236}">
                <a16:creationId xmlns:a16="http://schemas.microsoft.com/office/drawing/2014/main" xmlns="" id="{44623F24-03AA-4EB8-A3D1-4826EF769531}"/>
              </a:ext>
            </a:extLst>
          </p:cNvPr>
          <p:cNvPicPr>
            <a:picLocks noChangeAspect="1"/>
          </p:cNvPicPr>
          <p:nvPr/>
        </p:nvPicPr>
        <p:blipFill>
          <a:blip r:embed="rId5"/>
          <a:stretch>
            <a:fillRect/>
          </a:stretch>
        </p:blipFill>
        <p:spPr>
          <a:xfrm rot="13708608" flipH="1" flipV="1">
            <a:off x="1983965" y="4090410"/>
            <a:ext cx="317851" cy="357576"/>
          </a:xfrm>
          <a:prstGeom prst="rect">
            <a:avLst/>
          </a:prstGeom>
        </p:spPr>
      </p:pic>
      <p:pic>
        <p:nvPicPr>
          <p:cNvPr id="31" name="Imagen 3" descr="Imagen que contiene reloj, dibujo, plato&#10;&#10;Descripción generada automáticamente">
            <a:extLst>
              <a:ext uri="{FF2B5EF4-FFF2-40B4-BE49-F238E27FC236}">
                <a16:creationId xmlns:a16="http://schemas.microsoft.com/office/drawing/2014/main" xmlns="" id="{44623F24-03AA-4EB8-A3D1-4826EF769531}"/>
              </a:ext>
            </a:extLst>
          </p:cNvPr>
          <p:cNvPicPr>
            <a:picLocks noChangeAspect="1"/>
          </p:cNvPicPr>
          <p:nvPr/>
        </p:nvPicPr>
        <p:blipFill>
          <a:blip r:embed="rId5"/>
          <a:stretch>
            <a:fillRect/>
          </a:stretch>
        </p:blipFill>
        <p:spPr>
          <a:xfrm rot="333354" flipH="1" flipV="1">
            <a:off x="6449081" y="5512912"/>
            <a:ext cx="386302" cy="329023"/>
          </a:xfrm>
          <a:prstGeom prst="rect">
            <a:avLst/>
          </a:prstGeom>
        </p:spPr>
      </p:pic>
      <p:pic>
        <p:nvPicPr>
          <p:cNvPr id="33" name="Imagen 3" descr="Imagen que contiene reloj, dibujo, plato&#10;&#10;Descripción generada automáticamente">
            <a:extLst>
              <a:ext uri="{FF2B5EF4-FFF2-40B4-BE49-F238E27FC236}">
                <a16:creationId xmlns:a16="http://schemas.microsoft.com/office/drawing/2014/main" xmlns="" id="{44623F24-03AA-4EB8-A3D1-4826EF769531}"/>
              </a:ext>
            </a:extLst>
          </p:cNvPr>
          <p:cNvPicPr>
            <a:picLocks noChangeAspect="1"/>
          </p:cNvPicPr>
          <p:nvPr/>
        </p:nvPicPr>
        <p:blipFill>
          <a:blip r:embed="rId5"/>
          <a:stretch>
            <a:fillRect/>
          </a:stretch>
        </p:blipFill>
        <p:spPr>
          <a:xfrm rot="2885075" flipH="1" flipV="1">
            <a:off x="2945995" y="4230050"/>
            <a:ext cx="302185" cy="339952"/>
          </a:xfrm>
          <a:prstGeom prst="rect">
            <a:avLst/>
          </a:prstGeom>
        </p:spPr>
      </p:pic>
      <p:sp>
        <p:nvSpPr>
          <p:cNvPr id="34" name="Oval 3"/>
          <p:cNvSpPr>
            <a:spLocks noChangeArrowheads="1"/>
          </p:cNvSpPr>
          <p:nvPr/>
        </p:nvSpPr>
        <p:spPr bwMode="auto">
          <a:xfrm>
            <a:off x="1126440" y="2159880"/>
            <a:ext cx="72000" cy="72000"/>
          </a:xfrm>
          <a:prstGeom prst="ellipse">
            <a:avLst/>
          </a:prstGeom>
          <a:solidFill>
            <a:srgbClr val="FF0000"/>
          </a:solidFill>
          <a:ln w="25560">
            <a:solidFill>
              <a:srgbClr val="FF0000"/>
            </a:solidFill>
            <a:round/>
            <a:headEnd/>
            <a:tailEnd/>
          </a:ln>
        </p:spPr>
        <p:txBody>
          <a:bodyPr wrap="none" anchor="ctr"/>
          <a:lstStyle/>
          <a:p>
            <a:pPr hangingPunct="0">
              <a:lnSpc>
                <a:spcPct val="93000"/>
              </a:lnSpc>
              <a:buClr>
                <a:srgbClr val="000000"/>
              </a:buClr>
              <a:buSzPct val="100000"/>
              <a:buFont typeface="Times New Roman" pitchFamily="18" charset="0"/>
              <a:buNone/>
            </a:pPr>
            <a:endParaRPr lang="es-ES"/>
          </a:p>
        </p:txBody>
      </p:sp>
      <p:sp>
        <p:nvSpPr>
          <p:cNvPr id="35" name="Oval 3"/>
          <p:cNvSpPr>
            <a:spLocks noChangeArrowheads="1"/>
          </p:cNvSpPr>
          <p:nvPr/>
        </p:nvSpPr>
        <p:spPr bwMode="auto">
          <a:xfrm>
            <a:off x="821640" y="2385061"/>
            <a:ext cx="72000" cy="45719"/>
          </a:xfrm>
          <a:prstGeom prst="ellipse">
            <a:avLst/>
          </a:prstGeom>
          <a:solidFill>
            <a:srgbClr val="FF0000"/>
          </a:solidFill>
          <a:ln w="25560">
            <a:solidFill>
              <a:srgbClr val="FF0000"/>
            </a:solidFill>
            <a:round/>
            <a:headEnd/>
            <a:tailEnd/>
          </a:ln>
        </p:spPr>
        <p:txBody>
          <a:bodyPr wrap="none" anchor="ctr"/>
          <a:lstStyle/>
          <a:p>
            <a:pPr hangingPunct="0">
              <a:lnSpc>
                <a:spcPct val="93000"/>
              </a:lnSpc>
              <a:buClr>
                <a:srgbClr val="000000"/>
              </a:buClr>
              <a:buSzPct val="100000"/>
              <a:buFont typeface="Times New Roman" pitchFamily="18" charset="0"/>
              <a:buNone/>
            </a:pPr>
            <a:endParaRPr lang="es-ES"/>
          </a:p>
        </p:txBody>
      </p:sp>
      <p:sp>
        <p:nvSpPr>
          <p:cNvPr id="39" name="Oval 3"/>
          <p:cNvSpPr>
            <a:spLocks noChangeArrowheads="1"/>
          </p:cNvSpPr>
          <p:nvPr/>
        </p:nvSpPr>
        <p:spPr bwMode="auto">
          <a:xfrm flipV="1">
            <a:off x="4621920" y="5422983"/>
            <a:ext cx="72000" cy="72000"/>
          </a:xfrm>
          <a:prstGeom prst="ellipse">
            <a:avLst/>
          </a:prstGeom>
          <a:solidFill>
            <a:srgbClr val="FF0000"/>
          </a:solidFill>
          <a:ln w="25560">
            <a:solidFill>
              <a:srgbClr val="FF0000"/>
            </a:solidFill>
            <a:round/>
            <a:headEnd/>
            <a:tailEnd/>
          </a:ln>
        </p:spPr>
        <p:txBody>
          <a:bodyPr wrap="none" anchor="ctr"/>
          <a:lstStyle/>
          <a:p>
            <a:pPr hangingPunct="0">
              <a:lnSpc>
                <a:spcPct val="93000"/>
              </a:lnSpc>
              <a:buClr>
                <a:srgbClr val="000000"/>
              </a:buClr>
              <a:buSzPct val="100000"/>
              <a:buFont typeface="Times New Roman" pitchFamily="18" charset="0"/>
              <a:buNone/>
            </a:pPr>
            <a:endParaRPr lang="es-ES"/>
          </a:p>
        </p:txBody>
      </p:sp>
      <p:pic>
        <p:nvPicPr>
          <p:cNvPr id="29" name="Imagen 3" descr="Imagen que contiene reloj, dibujo, plato&#10;&#10;Descripción generada automáticamente">
            <a:extLst>
              <a:ext uri="{FF2B5EF4-FFF2-40B4-BE49-F238E27FC236}">
                <a16:creationId xmlns:a16="http://schemas.microsoft.com/office/drawing/2014/main" xmlns="" id="{44623F24-03AA-4EB8-A3D1-4826EF769531}"/>
              </a:ext>
            </a:extLst>
          </p:cNvPr>
          <p:cNvPicPr>
            <a:picLocks noChangeAspect="1"/>
          </p:cNvPicPr>
          <p:nvPr/>
        </p:nvPicPr>
        <p:blipFill>
          <a:blip r:embed="rId5"/>
          <a:stretch>
            <a:fillRect/>
          </a:stretch>
        </p:blipFill>
        <p:spPr>
          <a:xfrm rot="19033062" flipH="1" flipV="1">
            <a:off x="729903" y="1970075"/>
            <a:ext cx="256004" cy="288000"/>
          </a:xfrm>
          <a:prstGeom prst="rect">
            <a:avLst/>
          </a:prstGeom>
        </p:spPr>
      </p:pic>
      <p:pic>
        <p:nvPicPr>
          <p:cNvPr id="42" name="41 Imagen"/>
          <p:cNvPicPr/>
          <p:nvPr/>
        </p:nvPicPr>
        <p:blipFill>
          <a:blip r:embed="rId7"/>
          <a:srcRect l="34111" t="32625" r="18212" b="17360"/>
          <a:stretch>
            <a:fillRect/>
          </a:stretch>
        </p:blipFill>
        <p:spPr bwMode="auto">
          <a:xfrm>
            <a:off x="365760" y="1508759"/>
            <a:ext cx="10027920" cy="5791201"/>
          </a:xfrm>
          <a:prstGeom prst="rect">
            <a:avLst/>
          </a:prstGeom>
          <a:noFill/>
          <a:ln w="9525">
            <a:noFill/>
            <a:miter lim="800000"/>
            <a:headEnd/>
            <a:tailEnd/>
          </a:ln>
        </p:spPr>
      </p:pic>
    </p:spTree>
    <p:extLst>
      <p:ext uri="{BB962C8B-B14F-4D97-AF65-F5344CB8AC3E}">
        <p14:creationId xmlns:p14="http://schemas.microsoft.com/office/powerpoint/2010/main" xmlns="" val="1679484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33"/>
          <p:cNvSpPr txBox="1">
            <a:spLocks noGrp="1"/>
          </p:cNvSpPr>
          <p:nvPr>
            <p:ph type="body" idx="1"/>
          </p:nvPr>
        </p:nvSpPr>
        <p:spPr>
          <a:xfrm>
            <a:off x="228600" y="1417320"/>
            <a:ext cx="10210800" cy="4389120"/>
          </a:xfrm>
          <a:prstGeom prst="rect">
            <a:avLst/>
          </a:prstGeom>
          <a:noFill/>
          <a:ln>
            <a:noFill/>
          </a:ln>
        </p:spPr>
        <p:txBody>
          <a:bodyPr spcFirstLastPara="1" wrap="square" lIns="104275" tIns="52125" rIns="104275" bIns="52125" anchor="ctr" anchorCtr="0">
            <a:noAutofit/>
          </a:bodyPr>
          <a:lstStyle/>
          <a:p>
            <a:pPr lvl="0" indent="-457200" algn="just" rtl="0">
              <a:lnSpc>
                <a:spcPct val="80000"/>
              </a:lnSpc>
              <a:spcBef>
                <a:spcPts val="0"/>
              </a:spcBef>
              <a:spcAft>
                <a:spcPts val="0"/>
              </a:spcAft>
              <a:buClr>
                <a:srgbClr val="C00000"/>
              </a:buClr>
              <a:buSzPts val="2800"/>
              <a:buBlip>
                <a:blip r:embed="rId4"/>
              </a:buBlip>
            </a:pPr>
            <a:endParaRPr lang="es-ES" sz="2400" dirty="0" smtClean="0">
              <a:solidFill>
                <a:srgbClr val="C00000"/>
              </a:solidFill>
              <a:latin typeface="Roboto" panose="02000000000000000000" pitchFamily="2" charset="0"/>
              <a:ea typeface="Roboto" panose="02000000000000000000" pitchFamily="2" charset="0"/>
              <a:cs typeface="Roboto"/>
              <a:sym typeface="Roboto"/>
            </a:endParaRPr>
          </a:p>
          <a:p>
            <a:pPr lvl="0" indent="-457200" algn="just" rtl="0">
              <a:lnSpc>
                <a:spcPct val="80000"/>
              </a:lnSpc>
              <a:spcBef>
                <a:spcPts val="0"/>
              </a:spcBef>
              <a:spcAft>
                <a:spcPts val="0"/>
              </a:spcAft>
              <a:buClr>
                <a:srgbClr val="C00000"/>
              </a:buClr>
              <a:buSzPts val="2800"/>
              <a:buBlip>
                <a:blip r:embed="rId4"/>
              </a:buBlip>
            </a:pPr>
            <a:r>
              <a:rPr lang="es-ES" sz="2300" dirty="0" smtClean="0">
                <a:solidFill>
                  <a:srgbClr val="C00000"/>
                </a:solidFill>
                <a:latin typeface="Roboto" panose="02000000000000000000" pitchFamily="2" charset="0"/>
                <a:ea typeface="Roboto" panose="02000000000000000000" pitchFamily="2" charset="0"/>
                <a:cs typeface="Roboto"/>
                <a:sym typeface="Roboto"/>
              </a:rPr>
              <a:t>Debes </a:t>
            </a:r>
            <a:r>
              <a:rPr lang="es-ES" sz="2300" dirty="0">
                <a:solidFill>
                  <a:srgbClr val="C00000"/>
                </a:solidFill>
                <a:latin typeface="Roboto" panose="02000000000000000000" pitchFamily="2" charset="0"/>
                <a:ea typeface="Roboto" panose="02000000000000000000" pitchFamily="2" charset="0"/>
                <a:cs typeface="Roboto"/>
                <a:sym typeface="Roboto"/>
              </a:rPr>
              <a:t>dirigirte a tu posición en la zona de transición</a:t>
            </a:r>
            <a:r>
              <a:rPr lang="es-ES" sz="2300" dirty="0" smtClean="0">
                <a:solidFill>
                  <a:srgbClr val="C00000"/>
                </a:solidFill>
                <a:latin typeface="Roboto" panose="02000000000000000000" pitchFamily="2" charset="0"/>
                <a:ea typeface="Roboto" panose="02000000000000000000" pitchFamily="2" charset="0"/>
                <a:cs typeface="Roboto"/>
                <a:sym typeface="Roboto"/>
              </a:rPr>
              <a:t>.</a:t>
            </a:r>
          </a:p>
          <a:p>
            <a:pPr lvl="0" indent="-457200" algn="just" rtl="0">
              <a:lnSpc>
                <a:spcPct val="80000"/>
              </a:lnSpc>
              <a:spcBef>
                <a:spcPts val="1324"/>
              </a:spcBef>
              <a:spcAft>
                <a:spcPts val="0"/>
              </a:spcAft>
              <a:buClr>
                <a:srgbClr val="C00000"/>
              </a:buClr>
              <a:buSzPts val="2800"/>
              <a:buBlip>
                <a:blip r:embed="rId4"/>
              </a:buBlip>
            </a:pPr>
            <a:r>
              <a:rPr lang="es-ES" sz="2300" dirty="0" smtClean="0">
                <a:solidFill>
                  <a:srgbClr val="C00000"/>
                </a:solidFill>
                <a:latin typeface="Roboto" panose="02000000000000000000" pitchFamily="2" charset="0"/>
                <a:ea typeface="Roboto" panose="02000000000000000000" pitchFamily="2" charset="0"/>
                <a:sym typeface="Roboto"/>
              </a:rPr>
              <a:t>Los soportes son de barra horizontal</a:t>
            </a:r>
            <a:endParaRPr sz="2300" dirty="0">
              <a:latin typeface="Roboto" panose="02000000000000000000" pitchFamily="2" charset="0"/>
              <a:ea typeface="Roboto" panose="02000000000000000000" pitchFamily="2" charset="0"/>
            </a:endParaRPr>
          </a:p>
          <a:p>
            <a:pPr lvl="0" indent="-457200" algn="just" rtl="0">
              <a:lnSpc>
                <a:spcPct val="80000"/>
              </a:lnSpc>
              <a:spcBef>
                <a:spcPts val="1324"/>
              </a:spcBef>
              <a:spcAft>
                <a:spcPts val="0"/>
              </a:spcAft>
              <a:buClr>
                <a:srgbClr val="C00000"/>
              </a:buClr>
              <a:buSzPts val="2800"/>
              <a:buBlip>
                <a:blip r:embed="rId4"/>
              </a:buBlip>
            </a:pPr>
            <a:r>
              <a:rPr lang="es-ES" sz="2300" dirty="0">
                <a:solidFill>
                  <a:srgbClr val="C00000"/>
                </a:solidFill>
                <a:latin typeface="Roboto" panose="02000000000000000000" pitchFamily="2" charset="0"/>
                <a:ea typeface="Roboto" panose="02000000000000000000" pitchFamily="2" charset="0"/>
                <a:cs typeface="Roboto"/>
                <a:sym typeface="Roboto"/>
              </a:rPr>
              <a:t>Deposita todo el material utilizado en las cajas </a:t>
            </a:r>
          </a:p>
          <a:p>
            <a:pPr lvl="0" indent="-457200" algn="just" rtl="0">
              <a:lnSpc>
                <a:spcPct val="80000"/>
              </a:lnSpc>
              <a:spcBef>
                <a:spcPts val="1324"/>
              </a:spcBef>
              <a:spcAft>
                <a:spcPts val="0"/>
              </a:spcAft>
              <a:buClr>
                <a:srgbClr val="C00000"/>
              </a:buClr>
              <a:buSzPts val="2800"/>
              <a:buBlip>
                <a:blip r:embed="rId4"/>
              </a:buBlip>
            </a:pPr>
            <a:r>
              <a:rPr lang="es-ES" sz="2300" dirty="0">
                <a:solidFill>
                  <a:srgbClr val="C00000"/>
                </a:solidFill>
                <a:latin typeface="Roboto" panose="02000000000000000000" pitchFamily="2" charset="0"/>
                <a:ea typeface="Roboto" panose="02000000000000000000" pitchFamily="2" charset="0"/>
                <a:cs typeface="Roboto"/>
                <a:sym typeface="Roboto"/>
              </a:rPr>
              <a:t>Ten cuidado, porque puede haber otros deportistas dejando material o retirando material.</a:t>
            </a:r>
            <a:endParaRPr sz="2300" dirty="0">
              <a:solidFill>
                <a:srgbClr val="C00000"/>
              </a:solidFill>
              <a:latin typeface="Roboto" panose="02000000000000000000" pitchFamily="2" charset="0"/>
              <a:ea typeface="Roboto" panose="02000000000000000000" pitchFamily="2" charset="0"/>
              <a:cs typeface="Roboto"/>
              <a:sym typeface="Roboto"/>
            </a:endParaRPr>
          </a:p>
          <a:p>
            <a:pPr lvl="0" indent="-457200" algn="just" rtl="0">
              <a:lnSpc>
                <a:spcPct val="80000"/>
              </a:lnSpc>
              <a:spcBef>
                <a:spcPts val="1324"/>
              </a:spcBef>
              <a:spcAft>
                <a:spcPts val="0"/>
              </a:spcAft>
              <a:buClr>
                <a:srgbClr val="C00000"/>
              </a:buClr>
              <a:buSzPts val="2800"/>
              <a:buBlip>
                <a:blip r:embed="rId4"/>
              </a:buBlip>
            </a:pPr>
            <a:r>
              <a:rPr lang="es-ES" sz="2300" dirty="0">
                <a:solidFill>
                  <a:srgbClr val="C00000"/>
                </a:solidFill>
                <a:latin typeface="Roboto" panose="02000000000000000000" pitchFamily="2" charset="0"/>
                <a:ea typeface="Roboto" panose="02000000000000000000" pitchFamily="2" charset="0"/>
                <a:cs typeface="Roboto"/>
                <a:sym typeface="Roboto"/>
              </a:rPr>
              <a:t>Una vez abrochado el casco, coge la bicicleta y dirígete a la salida de la transición donde encontrarás la línea de montaje, que se encontrará dentro de la sede blindada.</a:t>
            </a:r>
            <a:endParaRPr sz="2300" dirty="0">
              <a:latin typeface="Roboto" panose="02000000000000000000" pitchFamily="2" charset="0"/>
              <a:ea typeface="Roboto" panose="02000000000000000000" pitchFamily="2" charset="0"/>
            </a:endParaRPr>
          </a:p>
          <a:p>
            <a:pPr lvl="0" indent="-457200" algn="just" rtl="0">
              <a:lnSpc>
                <a:spcPct val="80000"/>
              </a:lnSpc>
              <a:spcBef>
                <a:spcPts val="1324"/>
              </a:spcBef>
              <a:spcAft>
                <a:spcPts val="0"/>
              </a:spcAft>
              <a:buClr>
                <a:srgbClr val="C00000"/>
              </a:buClr>
              <a:buSzPts val="2800"/>
              <a:buBlip>
                <a:blip r:embed="rId4"/>
              </a:buBlip>
            </a:pPr>
            <a:r>
              <a:rPr lang="es-ES" sz="2300" dirty="0" smtClean="0">
                <a:solidFill>
                  <a:srgbClr val="C00000"/>
                </a:solidFill>
                <a:latin typeface="Roboto" panose="02000000000000000000" pitchFamily="2" charset="0"/>
                <a:ea typeface="Roboto" panose="02000000000000000000" pitchFamily="2" charset="0"/>
                <a:cs typeface="Roboto"/>
                <a:sym typeface="Roboto"/>
              </a:rPr>
              <a:t>La línea de montaje estará marcada en el suelo, que señala el lugar a partir del cual te puedes montar, estará controlada por un Oficial con bandera para visualizado desde lejos.</a:t>
            </a:r>
            <a:endParaRPr lang="es-ES" sz="2300" dirty="0">
              <a:solidFill>
                <a:srgbClr val="C00000"/>
              </a:solidFill>
              <a:latin typeface="Roboto" panose="02000000000000000000" pitchFamily="2" charset="0"/>
              <a:ea typeface="Roboto" panose="02000000000000000000" pitchFamily="2" charset="0"/>
              <a:cs typeface="Roboto"/>
              <a:sym typeface="Roboto"/>
            </a:endParaRPr>
          </a:p>
        </p:txBody>
      </p:sp>
      <p:sp>
        <p:nvSpPr>
          <p:cNvPr id="250" name="Google Shape;250;p33"/>
          <p:cNvSpPr txBox="1"/>
          <p:nvPr/>
        </p:nvSpPr>
        <p:spPr>
          <a:xfrm>
            <a:off x="6865643" y="218458"/>
            <a:ext cx="3538583"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a:solidFill>
                  <a:srgbClr val="C00000"/>
                </a:solidFill>
                <a:latin typeface="Roboto" panose="02000000000000000000" pitchFamily="2" charset="0"/>
                <a:ea typeface="Roboto" panose="02000000000000000000" pitchFamily="2" charset="0"/>
                <a:sym typeface="Arial"/>
              </a:rPr>
              <a:t>Transición #1</a:t>
            </a:r>
            <a:endParaRPr sz="1600" dirty="0">
              <a:latin typeface="Roboto" panose="02000000000000000000" pitchFamily="2" charset="0"/>
              <a:ea typeface="Roboto" panose="02000000000000000000" pitchFamily="2" charset="0"/>
            </a:endParaRPr>
          </a:p>
        </p:txBody>
      </p:sp>
      <p:pic>
        <p:nvPicPr>
          <p:cNvPr id="4" name="3 Imagen"/>
          <p:cNvPicPr/>
          <p:nvPr/>
        </p:nvPicPr>
        <p:blipFill>
          <a:blip r:embed="rId5"/>
          <a:srcRect t="32836" b="38230"/>
          <a:stretch>
            <a:fillRect/>
          </a:stretch>
        </p:blipFill>
        <p:spPr>
          <a:xfrm>
            <a:off x="0" y="6416040"/>
            <a:ext cx="10696581" cy="10285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6" name="Google Shape;212;p28">
            <a:extLst>
              <a:ext uri="{FF2B5EF4-FFF2-40B4-BE49-F238E27FC236}">
                <a16:creationId xmlns:a16="http://schemas.microsoft.com/office/drawing/2014/main" xmlns="" id="{661D3106-393E-44A0-8146-FBFED0528BB4}"/>
              </a:ext>
            </a:extLst>
          </p:cNvPr>
          <p:cNvSpPr txBox="1"/>
          <p:nvPr/>
        </p:nvSpPr>
        <p:spPr>
          <a:xfrm>
            <a:off x="5746283" y="218458"/>
            <a:ext cx="4657944"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a:solidFill>
                  <a:srgbClr val="C00000"/>
                </a:solidFill>
                <a:latin typeface="Roboto" panose="02000000000000000000" pitchFamily="2" charset="0"/>
                <a:ea typeface="Roboto" panose="02000000000000000000" pitchFamily="2" charset="0"/>
                <a:sym typeface="Arial"/>
              </a:rPr>
              <a:t> </a:t>
            </a:r>
            <a:r>
              <a:rPr lang="es-ES" sz="2400" b="1" dirty="0">
                <a:solidFill>
                  <a:srgbClr val="C00000"/>
                </a:solidFill>
                <a:latin typeface="Roboto" panose="02000000000000000000" pitchFamily="2" charset="0"/>
                <a:ea typeface="Roboto" panose="02000000000000000000" pitchFamily="2" charset="0"/>
              </a:rPr>
              <a:t>P</a:t>
            </a:r>
            <a:r>
              <a:rPr lang="es-ES" sz="2400" b="1" dirty="0">
                <a:solidFill>
                  <a:srgbClr val="C00000"/>
                </a:solidFill>
                <a:latin typeface="Roboto" panose="02000000000000000000" pitchFamily="2" charset="0"/>
                <a:ea typeface="Roboto" panose="02000000000000000000" pitchFamily="2" charset="0"/>
                <a:sym typeface="Arial"/>
              </a:rPr>
              <a:t>rimera transición</a:t>
            </a:r>
            <a:endParaRPr sz="1600" dirty="0">
              <a:latin typeface="Roboto" panose="02000000000000000000" pitchFamily="2" charset="0"/>
              <a:ea typeface="Roboto" panose="02000000000000000000" pitchFamily="2" charset="0"/>
            </a:endParaRPr>
          </a:p>
        </p:txBody>
      </p:sp>
      <p:cxnSp>
        <p:nvCxnSpPr>
          <p:cNvPr id="19" name="Conector recto de flecha 18">
            <a:extLst>
              <a:ext uri="{FF2B5EF4-FFF2-40B4-BE49-F238E27FC236}">
                <a16:creationId xmlns:a16="http://schemas.microsoft.com/office/drawing/2014/main" xmlns="" id="{DFD1F32E-C598-47F6-AB7E-323A6C6C1393}"/>
              </a:ext>
            </a:extLst>
          </p:cNvPr>
          <p:cNvCxnSpPr>
            <a:cxnSpLocks/>
          </p:cNvCxnSpPr>
          <p:nvPr/>
        </p:nvCxnSpPr>
        <p:spPr>
          <a:xfrm flipH="1">
            <a:off x="1367889" y="5363245"/>
            <a:ext cx="1456840" cy="102288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3" name="Conector recto de flecha 22">
            <a:extLst>
              <a:ext uri="{FF2B5EF4-FFF2-40B4-BE49-F238E27FC236}">
                <a16:creationId xmlns:a16="http://schemas.microsoft.com/office/drawing/2014/main" xmlns="" id="{49751384-F626-4B49-B4FE-04AFE0283761}"/>
              </a:ext>
            </a:extLst>
          </p:cNvPr>
          <p:cNvCxnSpPr>
            <a:cxnSpLocks/>
          </p:cNvCxnSpPr>
          <p:nvPr/>
        </p:nvCxnSpPr>
        <p:spPr>
          <a:xfrm>
            <a:off x="1276819" y="6514025"/>
            <a:ext cx="697423" cy="61993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8" name="Conector recto de flecha 27">
            <a:extLst>
              <a:ext uri="{FF2B5EF4-FFF2-40B4-BE49-F238E27FC236}">
                <a16:creationId xmlns:a16="http://schemas.microsoft.com/office/drawing/2014/main" xmlns="" id="{CB48357B-5D6C-44CE-9292-1C9B07C3BB3A}"/>
              </a:ext>
            </a:extLst>
          </p:cNvPr>
          <p:cNvCxnSpPr>
            <a:cxnSpLocks/>
          </p:cNvCxnSpPr>
          <p:nvPr/>
        </p:nvCxnSpPr>
        <p:spPr>
          <a:xfrm flipV="1">
            <a:off x="3135268" y="5917736"/>
            <a:ext cx="1791403" cy="121622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Conector recto de flecha 31">
            <a:extLst>
              <a:ext uri="{FF2B5EF4-FFF2-40B4-BE49-F238E27FC236}">
                <a16:creationId xmlns:a16="http://schemas.microsoft.com/office/drawing/2014/main" xmlns="" id="{55AFA0B3-B9E8-42AC-B94B-128930FC689A}"/>
              </a:ext>
            </a:extLst>
          </p:cNvPr>
          <p:cNvCxnSpPr>
            <a:cxnSpLocks/>
          </p:cNvCxnSpPr>
          <p:nvPr/>
        </p:nvCxnSpPr>
        <p:spPr>
          <a:xfrm flipV="1">
            <a:off x="5344319" y="5271472"/>
            <a:ext cx="1401609" cy="50678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33" name="Flecha: a la derecha 32">
            <a:extLst>
              <a:ext uri="{FF2B5EF4-FFF2-40B4-BE49-F238E27FC236}">
                <a16:creationId xmlns:a16="http://schemas.microsoft.com/office/drawing/2014/main" xmlns="" id="{8128C1DB-6057-46B6-8477-24959E2A41A5}"/>
              </a:ext>
            </a:extLst>
          </p:cNvPr>
          <p:cNvSpPr/>
          <p:nvPr/>
        </p:nvSpPr>
        <p:spPr>
          <a:xfrm rot="20428026">
            <a:off x="7767472" y="5077303"/>
            <a:ext cx="978408" cy="1873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Flecha: a la derecha 34">
            <a:extLst>
              <a:ext uri="{FF2B5EF4-FFF2-40B4-BE49-F238E27FC236}">
                <a16:creationId xmlns:a16="http://schemas.microsoft.com/office/drawing/2014/main" xmlns="" id="{0C4DBDCB-1CC2-4FE6-BC82-6CDC2D0E3419}"/>
              </a:ext>
            </a:extLst>
          </p:cNvPr>
          <p:cNvSpPr/>
          <p:nvPr/>
        </p:nvSpPr>
        <p:spPr>
          <a:xfrm rot="12207689">
            <a:off x="7239066" y="4542240"/>
            <a:ext cx="978408" cy="1873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CuadroTexto 33">
            <a:extLst>
              <a:ext uri="{FF2B5EF4-FFF2-40B4-BE49-F238E27FC236}">
                <a16:creationId xmlns:a16="http://schemas.microsoft.com/office/drawing/2014/main" xmlns="" id="{BA9E24CD-ED02-4183-BDE5-6E2A4594740F}"/>
              </a:ext>
            </a:extLst>
          </p:cNvPr>
          <p:cNvSpPr txBox="1"/>
          <p:nvPr/>
        </p:nvSpPr>
        <p:spPr>
          <a:xfrm rot="1183536">
            <a:off x="4743089" y="3415883"/>
            <a:ext cx="1360971" cy="307777"/>
          </a:xfrm>
          <a:prstGeom prst="rect">
            <a:avLst/>
          </a:prstGeom>
          <a:noFill/>
        </p:spPr>
        <p:txBody>
          <a:bodyPr wrap="square" rtlCol="0">
            <a:spAutoFit/>
          </a:bodyPr>
          <a:lstStyle/>
          <a:p>
            <a:r>
              <a:rPr lang="es-ES" b="1" dirty="0"/>
              <a:t>1ª División M</a:t>
            </a:r>
          </a:p>
        </p:txBody>
      </p:sp>
      <p:sp>
        <p:nvSpPr>
          <p:cNvPr id="37" name="CuadroTexto 36">
            <a:extLst>
              <a:ext uri="{FF2B5EF4-FFF2-40B4-BE49-F238E27FC236}">
                <a16:creationId xmlns:a16="http://schemas.microsoft.com/office/drawing/2014/main" xmlns="" id="{D93D90F2-8FAA-4CDF-8743-1B11489DAAF4}"/>
              </a:ext>
            </a:extLst>
          </p:cNvPr>
          <p:cNvSpPr txBox="1"/>
          <p:nvPr/>
        </p:nvSpPr>
        <p:spPr>
          <a:xfrm rot="1183536">
            <a:off x="4460913" y="3653524"/>
            <a:ext cx="1360971" cy="307777"/>
          </a:xfrm>
          <a:prstGeom prst="rect">
            <a:avLst/>
          </a:prstGeom>
          <a:noFill/>
        </p:spPr>
        <p:txBody>
          <a:bodyPr wrap="square" rtlCol="0">
            <a:spAutoFit/>
          </a:bodyPr>
          <a:lstStyle/>
          <a:p>
            <a:r>
              <a:rPr lang="es-ES" b="1" dirty="0"/>
              <a:t>1ª División F</a:t>
            </a:r>
          </a:p>
        </p:txBody>
      </p:sp>
      <p:sp>
        <p:nvSpPr>
          <p:cNvPr id="38" name="CuadroTexto 37">
            <a:extLst>
              <a:ext uri="{FF2B5EF4-FFF2-40B4-BE49-F238E27FC236}">
                <a16:creationId xmlns:a16="http://schemas.microsoft.com/office/drawing/2014/main" xmlns="" id="{E148EA1B-D80E-4E7A-B86C-02E535FF227B}"/>
              </a:ext>
            </a:extLst>
          </p:cNvPr>
          <p:cNvSpPr txBox="1"/>
          <p:nvPr/>
        </p:nvSpPr>
        <p:spPr>
          <a:xfrm rot="1183536">
            <a:off x="6000663" y="3898576"/>
            <a:ext cx="1360971" cy="307777"/>
          </a:xfrm>
          <a:prstGeom prst="rect">
            <a:avLst/>
          </a:prstGeom>
          <a:noFill/>
        </p:spPr>
        <p:txBody>
          <a:bodyPr wrap="square" rtlCol="0">
            <a:spAutoFit/>
          </a:bodyPr>
          <a:lstStyle/>
          <a:p>
            <a:r>
              <a:rPr lang="es-ES" b="1" dirty="0"/>
              <a:t>2ª División M</a:t>
            </a:r>
          </a:p>
        </p:txBody>
      </p:sp>
      <p:sp>
        <p:nvSpPr>
          <p:cNvPr id="39" name="CuadroTexto 38">
            <a:extLst>
              <a:ext uri="{FF2B5EF4-FFF2-40B4-BE49-F238E27FC236}">
                <a16:creationId xmlns:a16="http://schemas.microsoft.com/office/drawing/2014/main" xmlns="" id="{238F89DD-0550-4D51-9A29-77486082A98F}"/>
              </a:ext>
            </a:extLst>
          </p:cNvPr>
          <p:cNvSpPr txBox="1"/>
          <p:nvPr/>
        </p:nvSpPr>
        <p:spPr>
          <a:xfrm rot="1183536">
            <a:off x="5914623" y="4164949"/>
            <a:ext cx="1360971" cy="307777"/>
          </a:xfrm>
          <a:prstGeom prst="rect">
            <a:avLst/>
          </a:prstGeom>
          <a:noFill/>
        </p:spPr>
        <p:txBody>
          <a:bodyPr wrap="square" rtlCol="0">
            <a:spAutoFit/>
          </a:bodyPr>
          <a:lstStyle/>
          <a:p>
            <a:r>
              <a:rPr lang="es-ES" b="1" dirty="0"/>
              <a:t>2ª División F</a:t>
            </a:r>
          </a:p>
        </p:txBody>
      </p:sp>
      <p:sp>
        <p:nvSpPr>
          <p:cNvPr id="40" name="CuadroTexto 39">
            <a:extLst>
              <a:ext uri="{FF2B5EF4-FFF2-40B4-BE49-F238E27FC236}">
                <a16:creationId xmlns:a16="http://schemas.microsoft.com/office/drawing/2014/main" xmlns="" id="{ACE67EAB-008A-4538-B8F7-09BFCC0A9E41}"/>
              </a:ext>
            </a:extLst>
          </p:cNvPr>
          <p:cNvSpPr txBox="1"/>
          <p:nvPr/>
        </p:nvSpPr>
        <p:spPr>
          <a:xfrm rot="1183536">
            <a:off x="7472389" y="4445669"/>
            <a:ext cx="1360971" cy="307777"/>
          </a:xfrm>
          <a:prstGeom prst="rect">
            <a:avLst/>
          </a:prstGeom>
          <a:noFill/>
        </p:spPr>
        <p:txBody>
          <a:bodyPr wrap="square" rtlCol="0">
            <a:spAutoFit/>
          </a:bodyPr>
          <a:lstStyle/>
          <a:p>
            <a:r>
              <a:rPr lang="es-ES" b="1" dirty="0"/>
              <a:t>Open M</a:t>
            </a:r>
          </a:p>
        </p:txBody>
      </p:sp>
      <p:sp>
        <p:nvSpPr>
          <p:cNvPr id="41" name="CuadroTexto 40">
            <a:extLst>
              <a:ext uri="{FF2B5EF4-FFF2-40B4-BE49-F238E27FC236}">
                <a16:creationId xmlns:a16="http://schemas.microsoft.com/office/drawing/2014/main" xmlns="" id="{B8391890-278A-4911-ADC3-E0B7B56B3286}"/>
              </a:ext>
            </a:extLst>
          </p:cNvPr>
          <p:cNvSpPr txBox="1"/>
          <p:nvPr/>
        </p:nvSpPr>
        <p:spPr>
          <a:xfrm rot="1183536">
            <a:off x="7344994" y="4670021"/>
            <a:ext cx="1360971" cy="307777"/>
          </a:xfrm>
          <a:prstGeom prst="rect">
            <a:avLst/>
          </a:prstGeom>
          <a:noFill/>
        </p:spPr>
        <p:txBody>
          <a:bodyPr wrap="square" rtlCol="0">
            <a:spAutoFit/>
          </a:bodyPr>
          <a:lstStyle/>
          <a:p>
            <a:r>
              <a:rPr lang="es-ES" b="1" dirty="0"/>
              <a:t>Open F</a:t>
            </a:r>
          </a:p>
        </p:txBody>
      </p:sp>
      <p:sp>
        <p:nvSpPr>
          <p:cNvPr id="36" name="CuadroTexto 35">
            <a:extLst>
              <a:ext uri="{FF2B5EF4-FFF2-40B4-BE49-F238E27FC236}">
                <a16:creationId xmlns:a16="http://schemas.microsoft.com/office/drawing/2014/main" xmlns="" id="{469BE931-232A-47EA-BF8B-D13584E9D9A6}"/>
              </a:ext>
            </a:extLst>
          </p:cNvPr>
          <p:cNvSpPr txBox="1"/>
          <p:nvPr/>
        </p:nvSpPr>
        <p:spPr>
          <a:xfrm>
            <a:off x="3871019" y="4385923"/>
            <a:ext cx="1505540" cy="307777"/>
          </a:xfrm>
          <a:prstGeom prst="rect">
            <a:avLst/>
          </a:prstGeom>
          <a:noFill/>
        </p:spPr>
        <p:txBody>
          <a:bodyPr wrap="none" rtlCol="0">
            <a:spAutoFit/>
          </a:bodyPr>
          <a:lstStyle/>
          <a:p>
            <a:r>
              <a:rPr lang="es-ES" b="1" dirty="0">
                <a:solidFill>
                  <a:schemeClr val="tx1"/>
                </a:solidFill>
                <a:highlight>
                  <a:srgbClr val="C0C0C0"/>
                </a:highlight>
              </a:rPr>
              <a:t>Zona de Relevo</a:t>
            </a:r>
          </a:p>
        </p:txBody>
      </p:sp>
      <p:sp>
        <p:nvSpPr>
          <p:cNvPr id="43" name="Flecha: a la derecha 42">
            <a:extLst>
              <a:ext uri="{FF2B5EF4-FFF2-40B4-BE49-F238E27FC236}">
                <a16:creationId xmlns:a16="http://schemas.microsoft.com/office/drawing/2014/main" xmlns="" id="{336DB794-944F-4859-A056-0FC569B38DD5}"/>
              </a:ext>
            </a:extLst>
          </p:cNvPr>
          <p:cNvSpPr/>
          <p:nvPr/>
        </p:nvSpPr>
        <p:spPr>
          <a:xfrm rot="11984572">
            <a:off x="4548160" y="3563701"/>
            <a:ext cx="978408" cy="1873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Flecha: a la derecha 43">
            <a:extLst>
              <a:ext uri="{FF2B5EF4-FFF2-40B4-BE49-F238E27FC236}">
                <a16:creationId xmlns:a16="http://schemas.microsoft.com/office/drawing/2014/main" xmlns="" id="{46A4D809-A3E7-4774-879C-FAE8A35CA26C}"/>
              </a:ext>
            </a:extLst>
          </p:cNvPr>
          <p:cNvSpPr/>
          <p:nvPr/>
        </p:nvSpPr>
        <p:spPr>
          <a:xfrm rot="11927365">
            <a:off x="2646064" y="2729696"/>
            <a:ext cx="978408" cy="18731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descr="Icono&#10;&#10;Descripción generada automáticamente">
            <a:extLst>
              <a:ext uri="{FF2B5EF4-FFF2-40B4-BE49-F238E27FC236}">
                <a16:creationId xmlns:a16="http://schemas.microsoft.com/office/drawing/2014/main" xmlns="" id="{232A65BD-32CF-46B9-83F0-3074425F3EE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313078" y="4645548"/>
            <a:ext cx="360000" cy="360000"/>
          </a:xfrm>
          <a:prstGeom prst="rect">
            <a:avLst/>
          </a:prstGeom>
        </p:spPr>
      </p:pic>
      <p:pic>
        <p:nvPicPr>
          <p:cNvPr id="4" name="Imagen 3" descr="Icono&#10;&#10;Descripción generada automáticamente">
            <a:extLst>
              <a:ext uri="{FF2B5EF4-FFF2-40B4-BE49-F238E27FC236}">
                <a16:creationId xmlns:a16="http://schemas.microsoft.com/office/drawing/2014/main" xmlns="" id="{450DBCD3-3944-478E-BC11-490635C0C404}"/>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1974242" y="2022275"/>
            <a:ext cx="360000" cy="360000"/>
          </a:xfrm>
          <a:prstGeom prst="rect">
            <a:avLst/>
          </a:prstGeom>
        </p:spPr>
      </p:pic>
      <p:pic>
        <p:nvPicPr>
          <p:cNvPr id="21" name="20 Imagen"/>
          <p:cNvPicPr/>
          <p:nvPr/>
        </p:nvPicPr>
        <p:blipFill>
          <a:blip r:embed="rId5"/>
          <a:srcRect l="18210" t="21856" r="15082" b="9893"/>
          <a:stretch>
            <a:fillRect/>
          </a:stretch>
        </p:blipFill>
        <p:spPr bwMode="auto">
          <a:xfrm>
            <a:off x="472441" y="1447800"/>
            <a:ext cx="9723120" cy="5821679"/>
          </a:xfrm>
          <a:prstGeom prst="rect">
            <a:avLst/>
          </a:prstGeom>
          <a:noFill/>
          <a:ln w="9525">
            <a:noFill/>
            <a:miter lim="800000"/>
            <a:headEnd/>
            <a:tailEnd/>
          </a:ln>
        </p:spPr>
      </p:pic>
      <p:pic>
        <p:nvPicPr>
          <p:cNvPr id="24" name="Imagen 10" descr="Imagen que contiene dibujo, reloj, plato, señal&#10;&#10;Descripción generada automáticamente">
            <a:extLst>
              <a:ext uri="{FF2B5EF4-FFF2-40B4-BE49-F238E27FC236}">
                <a16:creationId xmlns:a16="http://schemas.microsoft.com/office/drawing/2014/main" xmlns="" id="{BB06012E-2F36-4BE6-9C26-A31F0FF88D13}"/>
              </a:ext>
            </a:extLst>
          </p:cNvPr>
          <p:cNvPicPr>
            <a:picLocks noChangeAspect="1"/>
          </p:cNvPicPr>
          <p:nvPr/>
        </p:nvPicPr>
        <p:blipFill>
          <a:blip r:embed="rId6"/>
          <a:stretch>
            <a:fillRect/>
          </a:stretch>
        </p:blipFill>
        <p:spPr>
          <a:xfrm rot="20996054">
            <a:off x="9000000" y="5436721"/>
            <a:ext cx="288000" cy="288000"/>
          </a:xfrm>
          <a:prstGeom prst="rect">
            <a:avLst/>
          </a:prstGeom>
        </p:spPr>
      </p:pic>
      <p:pic>
        <p:nvPicPr>
          <p:cNvPr id="25" name="Imagen 10" descr="Imagen que contiene dibujo, reloj, plato, señal&#10;&#10;Descripción generada automáticamente">
            <a:extLst>
              <a:ext uri="{FF2B5EF4-FFF2-40B4-BE49-F238E27FC236}">
                <a16:creationId xmlns:a16="http://schemas.microsoft.com/office/drawing/2014/main" xmlns="" id="{BB06012E-2F36-4BE6-9C26-A31F0FF88D13}"/>
              </a:ext>
            </a:extLst>
          </p:cNvPr>
          <p:cNvPicPr>
            <a:picLocks noChangeAspect="1"/>
          </p:cNvPicPr>
          <p:nvPr/>
        </p:nvPicPr>
        <p:blipFill>
          <a:blip r:embed="rId6"/>
          <a:stretch>
            <a:fillRect/>
          </a:stretch>
        </p:blipFill>
        <p:spPr>
          <a:xfrm rot="17439553">
            <a:off x="9591694" y="4120544"/>
            <a:ext cx="288000" cy="288000"/>
          </a:xfrm>
          <a:prstGeom prst="rect">
            <a:avLst/>
          </a:prstGeom>
        </p:spPr>
      </p:pic>
      <p:pic>
        <p:nvPicPr>
          <p:cNvPr id="26" name="Imagen 11" descr="Imagen que contiene dibujo, reloj, plato, señal&#10;&#10;Descripción generada automáticamente">
            <a:extLst>
              <a:ext uri="{FF2B5EF4-FFF2-40B4-BE49-F238E27FC236}">
                <a16:creationId xmlns:a16="http://schemas.microsoft.com/office/drawing/2014/main" xmlns="" id="{5B36D340-CDCE-48CD-9DCA-75F5F42E5583}"/>
              </a:ext>
            </a:extLst>
          </p:cNvPr>
          <p:cNvPicPr>
            <a:picLocks noChangeAspect="1"/>
          </p:cNvPicPr>
          <p:nvPr/>
        </p:nvPicPr>
        <p:blipFill>
          <a:blip r:embed="rId6"/>
          <a:stretch>
            <a:fillRect/>
          </a:stretch>
        </p:blipFill>
        <p:spPr>
          <a:xfrm rot="9219506" flipH="1">
            <a:off x="4756203" y="5217783"/>
            <a:ext cx="288000" cy="288000"/>
          </a:xfrm>
          <a:prstGeom prst="rect">
            <a:avLst/>
          </a:prstGeom>
        </p:spPr>
      </p:pic>
      <p:pic>
        <p:nvPicPr>
          <p:cNvPr id="27" name="Imagen 9" descr="Imagen que contiene dibujo, reloj, plato, señal&#10;&#10;Descripción generada automáticamente">
            <a:extLst>
              <a:ext uri="{FF2B5EF4-FFF2-40B4-BE49-F238E27FC236}">
                <a16:creationId xmlns:a16="http://schemas.microsoft.com/office/drawing/2014/main" xmlns="" id="{6A28B582-0320-433F-AFD5-A67194DCB9F1}"/>
              </a:ext>
            </a:extLst>
          </p:cNvPr>
          <p:cNvPicPr>
            <a:picLocks noChangeAspect="1"/>
          </p:cNvPicPr>
          <p:nvPr/>
        </p:nvPicPr>
        <p:blipFill>
          <a:blip r:embed="rId6"/>
          <a:stretch>
            <a:fillRect/>
          </a:stretch>
        </p:blipFill>
        <p:spPr>
          <a:xfrm rot="19429064">
            <a:off x="2763136" y="6481696"/>
            <a:ext cx="275774" cy="275774"/>
          </a:xfrm>
          <a:prstGeom prst="rect">
            <a:avLst/>
          </a:prstGeom>
        </p:spPr>
      </p:pic>
    </p:spTree>
    <p:extLst>
      <p:ext uri="{BB962C8B-B14F-4D97-AF65-F5344CB8AC3E}">
        <p14:creationId xmlns:p14="http://schemas.microsoft.com/office/powerpoint/2010/main" xmlns="" val="121060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6871042" y="219605"/>
            <a:ext cx="3541166" cy="414646"/>
          </a:xfrm>
          <a:prstGeom prst="rect">
            <a:avLst/>
          </a:prstGeom>
          <a:noFill/>
          <a:ln>
            <a:noFill/>
          </a:ln>
        </p:spPr>
        <p:txBody>
          <a:bodyPr/>
          <a:lstStyle>
            <a:lvl1pPr lvl="0" rtl="0">
              <a:defRPr sz="2100">
                <a:solidFill>
                  <a:schemeClr val="tx1"/>
                </a:solidFill>
                <a:latin typeface="Arial"/>
              </a:defRPr>
            </a:lvl1pPr>
          </a:lstStyle>
          <a:p>
            <a:pPr lvl="0" algn="r" rtl="0"/>
            <a:r>
              <a:rPr lang="es-ES" sz="2402" b="1" dirty="0">
                <a:solidFill>
                  <a:srgbClr val="C00000"/>
                </a:solidFill>
                <a:latin typeface="Roboto" panose="02000000000000000000" pitchFamily="2" charset="0"/>
                <a:ea typeface="Roboto" panose="02000000000000000000" pitchFamily="2" charset="0"/>
              </a:rPr>
              <a:t>Piensa que …</a:t>
            </a:r>
          </a:p>
        </p:txBody>
      </p:sp>
      <p:sp>
        <p:nvSpPr>
          <p:cNvPr id="3" name="2 CuadroTexto"/>
          <p:cNvSpPr txBox="1"/>
          <p:nvPr/>
        </p:nvSpPr>
        <p:spPr>
          <a:xfrm>
            <a:off x="182880" y="1508759"/>
            <a:ext cx="10349868" cy="4225153"/>
          </a:xfrm>
          <a:prstGeom prst="rect">
            <a:avLst/>
          </a:prstGeom>
          <a:noFill/>
          <a:ln>
            <a:noFill/>
          </a:ln>
        </p:spPr>
        <p:txBody>
          <a:bodyPr lIns="104365" tIns="52183" rIns="104365" bIns="52183" anchor="ctr"/>
          <a:lstStyle>
            <a:lvl1pPr marL="390525" lvl="0" indent="-390525" rtl="0">
              <a:defRPr sz="2100">
                <a:solidFill>
                  <a:schemeClr val="tx1"/>
                </a:solidFill>
                <a:latin typeface="Arial"/>
              </a:defRPr>
            </a:lvl1pPr>
          </a:lstStyle>
          <a:p>
            <a:pPr marL="343140" indent="-343140" algn="just">
              <a:lnSpc>
                <a:spcPct val="80000"/>
              </a:lnSpc>
              <a:spcBef>
                <a:spcPts val="600"/>
              </a:spcBef>
              <a:spcAft>
                <a:spcPts val="600"/>
              </a:spcAft>
              <a:buBlip>
                <a:blip r:embed="rId3"/>
              </a:buBlip>
            </a:pPr>
            <a:r>
              <a:rPr lang="es-ES" sz="2402" dirty="0">
                <a:solidFill>
                  <a:srgbClr val="C00000"/>
                </a:solidFill>
                <a:latin typeface="Roboto"/>
              </a:rPr>
              <a:t>Debes mantener la distancia interpersonal.</a:t>
            </a:r>
          </a:p>
          <a:p>
            <a:pPr marL="343140" indent="-343140" algn="just">
              <a:lnSpc>
                <a:spcPct val="80000"/>
              </a:lnSpc>
              <a:spcBef>
                <a:spcPts val="600"/>
              </a:spcBef>
              <a:spcAft>
                <a:spcPts val="600"/>
              </a:spcAft>
              <a:buBlip>
                <a:blip r:embed="rId3"/>
              </a:buBlip>
            </a:pPr>
            <a:r>
              <a:rPr lang="es-ES" sz="2402" dirty="0">
                <a:solidFill>
                  <a:srgbClr val="C00000"/>
                </a:solidFill>
                <a:latin typeface="Roboto"/>
              </a:rPr>
              <a:t>Debes hacer uso siempre de la </a:t>
            </a:r>
            <a:r>
              <a:rPr lang="es-ES" sz="2402" dirty="0" smtClean="0">
                <a:solidFill>
                  <a:srgbClr val="C00000"/>
                </a:solidFill>
                <a:latin typeface="Roboto"/>
              </a:rPr>
              <a:t>mascarilla siempre que tengas cerca a otras personas no convivientes, se recomienda llevarla siempre.</a:t>
            </a:r>
            <a:endParaRPr lang="es-ES" sz="2402" dirty="0">
              <a:solidFill>
                <a:srgbClr val="C00000"/>
              </a:solidFill>
              <a:latin typeface="Roboto"/>
            </a:endParaRPr>
          </a:p>
          <a:p>
            <a:pPr marL="343140" indent="-343140" algn="just">
              <a:lnSpc>
                <a:spcPct val="80000"/>
              </a:lnSpc>
              <a:spcBef>
                <a:spcPts val="600"/>
              </a:spcBef>
              <a:spcAft>
                <a:spcPts val="600"/>
              </a:spcAft>
              <a:buBlip>
                <a:blip r:embed="rId3"/>
              </a:buBlip>
            </a:pPr>
            <a:r>
              <a:rPr lang="es-ES" sz="2402" dirty="0">
                <a:solidFill>
                  <a:srgbClr val="C00000"/>
                </a:solidFill>
                <a:latin typeface="Roboto"/>
              </a:rPr>
              <a:t>Debes minimizar los contactos.</a:t>
            </a:r>
          </a:p>
          <a:p>
            <a:pPr marL="343140" indent="-343140" algn="just">
              <a:lnSpc>
                <a:spcPct val="80000"/>
              </a:lnSpc>
              <a:spcBef>
                <a:spcPts val="600"/>
              </a:spcBef>
              <a:spcAft>
                <a:spcPts val="600"/>
              </a:spcAft>
              <a:buBlip>
                <a:blip r:embed="rId3"/>
              </a:buBlip>
            </a:pPr>
            <a:r>
              <a:rPr lang="es-ES" sz="2402" dirty="0">
                <a:solidFill>
                  <a:srgbClr val="C00000"/>
                </a:solidFill>
                <a:latin typeface="Roboto"/>
              </a:rPr>
              <a:t>Debes mantener siempre la educación y respeto.</a:t>
            </a:r>
          </a:p>
          <a:p>
            <a:pPr marL="343140" indent="-343140" algn="just">
              <a:lnSpc>
                <a:spcPct val="80000"/>
              </a:lnSpc>
              <a:spcBef>
                <a:spcPts val="600"/>
              </a:spcBef>
              <a:spcAft>
                <a:spcPts val="600"/>
              </a:spcAft>
              <a:buBlip>
                <a:blip r:embed="rId3"/>
              </a:buBlip>
            </a:pPr>
            <a:r>
              <a:rPr lang="es-ES" sz="2402" dirty="0">
                <a:solidFill>
                  <a:srgbClr val="C00000"/>
                </a:solidFill>
                <a:latin typeface="Roboto"/>
              </a:rPr>
              <a:t>Debes ser </a:t>
            </a:r>
            <a:r>
              <a:rPr lang="es-ES" sz="2402" u="sng" dirty="0">
                <a:solidFill>
                  <a:srgbClr val="C00000"/>
                </a:solidFill>
                <a:latin typeface="Roboto"/>
              </a:rPr>
              <a:t>autosuficiente</a:t>
            </a:r>
            <a:r>
              <a:rPr lang="es-ES" sz="2402" dirty="0">
                <a:solidFill>
                  <a:srgbClr val="C00000"/>
                </a:solidFill>
                <a:latin typeface="Roboto"/>
              </a:rPr>
              <a:t>.</a:t>
            </a:r>
          </a:p>
          <a:p>
            <a:pPr marL="343140" indent="-343140" algn="just">
              <a:lnSpc>
                <a:spcPct val="80000"/>
              </a:lnSpc>
              <a:spcBef>
                <a:spcPts val="600"/>
              </a:spcBef>
              <a:spcAft>
                <a:spcPts val="600"/>
              </a:spcAft>
              <a:buBlip>
                <a:blip r:embed="rId3"/>
              </a:buBlip>
            </a:pPr>
            <a:r>
              <a:rPr lang="es-ES" sz="2402" dirty="0">
                <a:solidFill>
                  <a:srgbClr val="C00000"/>
                </a:solidFill>
                <a:latin typeface="Roboto"/>
              </a:rPr>
              <a:t>Debes hacer uso con frecuencia del gel hidroalcohólico.</a:t>
            </a:r>
          </a:p>
          <a:p>
            <a:pPr marL="343140" indent="-343140" algn="just">
              <a:lnSpc>
                <a:spcPct val="80000"/>
              </a:lnSpc>
              <a:spcBef>
                <a:spcPts val="600"/>
              </a:spcBef>
              <a:spcAft>
                <a:spcPts val="600"/>
              </a:spcAft>
              <a:buBlip>
                <a:blip r:embed="rId3"/>
              </a:buBlip>
            </a:pPr>
            <a:r>
              <a:rPr lang="es-ES" sz="2402" dirty="0">
                <a:solidFill>
                  <a:srgbClr val="C00000"/>
                </a:solidFill>
                <a:latin typeface="Roboto"/>
              </a:rPr>
              <a:t>Debes leer el manual preventivo COVID-19 para la competición que se encuentra en la ficha del evento en www.triatlon.org</a:t>
            </a:r>
          </a:p>
        </p:txBody>
      </p:sp>
      <p:pic>
        <p:nvPicPr>
          <p:cNvPr id="4" name="3 Imagen"/>
          <p:cNvPicPr/>
          <p:nvPr/>
        </p:nvPicPr>
        <p:blipFill>
          <a:blip r:embed="rId4"/>
          <a:srcRect t="32836" b="38230"/>
          <a:stretch>
            <a:fillRect/>
          </a:stretch>
        </p:blipFill>
        <p:spPr>
          <a:xfrm>
            <a:off x="0" y="5821680"/>
            <a:ext cx="10696581" cy="16229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504;p50">
            <a:extLst>
              <a:ext uri="{FF2B5EF4-FFF2-40B4-BE49-F238E27FC236}">
                <a16:creationId xmlns:a16="http://schemas.microsoft.com/office/drawing/2014/main" xmlns="" id="{B03F02C5-AA30-4A4A-A276-7D76F934083F}"/>
              </a:ext>
            </a:extLst>
          </p:cNvPr>
          <p:cNvSpPr txBox="1"/>
          <p:nvPr/>
        </p:nvSpPr>
        <p:spPr>
          <a:xfrm>
            <a:off x="502921" y="1417320"/>
            <a:ext cx="9804862" cy="3703320"/>
          </a:xfrm>
          <a:prstGeom prst="rect">
            <a:avLst/>
          </a:prstGeom>
          <a:noFill/>
          <a:ln>
            <a:noFill/>
          </a:ln>
        </p:spPr>
        <p:txBody>
          <a:bodyPr spcFirstLastPara="1" wrap="square" lIns="104275" tIns="52125" rIns="104275" bIns="52125" anchor="ctr" anchorCtr="0">
            <a:noAutofit/>
          </a:bodyPr>
          <a:lstStyle/>
          <a:p>
            <a:pPr marL="342900" lvl="0" indent="-342900" algn="just">
              <a:spcBef>
                <a:spcPts val="600"/>
              </a:spcBef>
              <a:spcAft>
                <a:spcPts val="600"/>
              </a:spcAft>
              <a:buBlip>
                <a:blip r:embed="rId3"/>
              </a:buBlip>
            </a:pPr>
            <a:r>
              <a:rPr lang="es-ES" sz="2400" dirty="0" smtClean="0">
                <a:solidFill>
                  <a:srgbClr val="C00000"/>
                </a:solidFill>
                <a:effectLst/>
                <a:latin typeface="Roboto" panose="02000000000000000000" pitchFamily="2" charset="0"/>
                <a:ea typeface="Roboto" panose="02000000000000000000" pitchFamily="2" charset="0"/>
                <a:cs typeface="Arial" panose="020B0604020202020204" pitchFamily="34" charset="0"/>
              </a:rPr>
              <a:t>El recorrido consta de un enlace de 750 metros para llegar a un circuito de 7 km, al que se dará 5 vueltas, al acabar la 5 vuelta se volverá hacer el enlace de 750 m realizado al principio para llegar hasta la línea de desmontaje, donde estará un Oficial contralando que el deportista se desmonte antes e la línea </a:t>
            </a:r>
            <a:endParaRPr lang="es-ES" sz="2400" dirty="0">
              <a:solidFill>
                <a:srgbClr val="C00000"/>
              </a:solidFill>
              <a:effectLst/>
              <a:latin typeface="Roboto" panose="02000000000000000000" pitchFamily="2" charset="0"/>
              <a:ea typeface="Roboto" panose="02000000000000000000" pitchFamily="2" charset="0"/>
              <a:cs typeface="Arial" panose="020B0604020202020204" pitchFamily="34" charset="0"/>
            </a:endParaRPr>
          </a:p>
          <a:p>
            <a:pPr marL="342900" indent="-342900" algn="just">
              <a:spcBef>
                <a:spcPts val="600"/>
              </a:spcBef>
              <a:spcAft>
                <a:spcPts val="600"/>
              </a:spcAft>
              <a:buBlip>
                <a:blip r:embed="rId3"/>
              </a:buBlip>
            </a:pPr>
            <a:r>
              <a:rPr lang="es-ES" sz="2400" b="1" dirty="0" smtClean="0">
                <a:solidFill>
                  <a:srgbClr val="C00000"/>
                </a:solidFill>
                <a:effectLst/>
                <a:latin typeface="Roboto" panose="02000000000000000000" pitchFamily="2" charset="0"/>
                <a:ea typeface="Roboto" panose="02000000000000000000" pitchFamily="2" charset="0"/>
                <a:cs typeface="Arial" panose="020B0604020202020204" pitchFamily="34" charset="0"/>
              </a:rPr>
              <a:t>NO</a:t>
            </a:r>
            <a:r>
              <a:rPr lang="es-ES" sz="2400" dirty="0" smtClean="0">
                <a:solidFill>
                  <a:srgbClr val="C00000"/>
                </a:solidFill>
                <a:effectLst/>
                <a:latin typeface="Roboto" panose="02000000000000000000" pitchFamily="2" charset="0"/>
                <a:ea typeface="Roboto" panose="02000000000000000000" pitchFamily="2" charset="0"/>
                <a:cs typeface="Arial" panose="020B0604020202020204" pitchFamily="34" charset="0"/>
              </a:rPr>
              <a:t> está permitido ningún tipo de </a:t>
            </a:r>
            <a:r>
              <a:rPr lang="es-ES" sz="2400" b="1" dirty="0" smtClean="0">
                <a:solidFill>
                  <a:srgbClr val="C00000"/>
                </a:solidFill>
                <a:effectLst/>
                <a:latin typeface="Roboto" panose="02000000000000000000" pitchFamily="2" charset="0"/>
                <a:ea typeface="Roboto" panose="02000000000000000000" pitchFamily="2" charset="0"/>
                <a:cs typeface="Arial" panose="020B0604020202020204" pitchFamily="34" charset="0"/>
              </a:rPr>
              <a:t>ACOPLE</a:t>
            </a:r>
            <a:r>
              <a:rPr lang="es-ES" sz="2400" dirty="0" smtClean="0">
                <a:solidFill>
                  <a:srgbClr val="C00000"/>
                </a:solidFill>
                <a:effectLst/>
                <a:latin typeface="Roboto" panose="02000000000000000000" pitchFamily="2" charset="0"/>
                <a:ea typeface="Roboto" panose="02000000000000000000" pitchFamily="2" charset="0"/>
                <a:cs typeface="Arial" panose="020B0604020202020204" pitchFamily="34" charset="0"/>
              </a:rPr>
              <a:t>, ni las bicicletas tipo </a:t>
            </a:r>
            <a:r>
              <a:rPr lang="es-ES" sz="2400" b="1" dirty="0" smtClean="0">
                <a:solidFill>
                  <a:srgbClr val="C00000"/>
                </a:solidFill>
                <a:effectLst/>
                <a:latin typeface="Roboto" panose="02000000000000000000" pitchFamily="2" charset="0"/>
                <a:ea typeface="Roboto" panose="02000000000000000000" pitchFamily="2" charset="0"/>
                <a:cs typeface="Arial" panose="020B0604020202020204" pitchFamily="34" charset="0"/>
              </a:rPr>
              <a:t>CABRA.</a:t>
            </a:r>
          </a:p>
          <a:p>
            <a:pPr marL="342900" indent="-342900" algn="just">
              <a:spcBef>
                <a:spcPts val="600"/>
              </a:spcBef>
              <a:spcAft>
                <a:spcPts val="600"/>
              </a:spcAft>
              <a:buBlip>
                <a:blip r:embed="rId3"/>
              </a:buBlip>
            </a:pPr>
            <a:r>
              <a:rPr lang="es-ES" sz="2400" dirty="0" smtClean="0">
                <a:solidFill>
                  <a:srgbClr val="C00000"/>
                </a:solidFill>
                <a:latin typeface="Roboto" panose="02000000000000000000" pitchFamily="2" charset="0"/>
                <a:ea typeface="Roboto" panose="02000000000000000000" pitchFamily="2" charset="0"/>
                <a:cs typeface="Arial" panose="020B0604020202020204" pitchFamily="34" charset="0"/>
              </a:rPr>
              <a:t>No habrá  avituallamiento en el sector de ciclismo.</a:t>
            </a:r>
            <a:endParaRPr lang="es-ES" sz="2400" dirty="0">
              <a:solidFill>
                <a:srgbClr val="C00000"/>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7" name="Google Shape;503;p50">
            <a:extLst>
              <a:ext uri="{FF2B5EF4-FFF2-40B4-BE49-F238E27FC236}">
                <a16:creationId xmlns:a16="http://schemas.microsoft.com/office/drawing/2014/main" xmlns="" id="{8D6A0C47-87F3-4FF3-B893-9A32AC144FA8}"/>
              </a:ext>
            </a:extLst>
          </p:cNvPr>
          <p:cNvSpPr txBox="1"/>
          <p:nvPr/>
        </p:nvSpPr>
        <p:spPr>
          <a:xfrm>
            <a:off x="8077200" y="275824"/>
            <a:ext cx="2301240" cy="349016"/>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smtClean="0">
                <a:solidFill>
                  <a:srgbClr val="C00000"/>
                </a:solidFill>
                <a:latin typeface="Roboto" panose="02000000000000000000" pitchFamily="2" charset="0"/>
                <a:ea typeface="Roboto" panose="02000000000000000000" pitchFamily="2" charset="0"/>
              </a:rPr>
              <a:t>Ciclismo</a:t>
            </a:r>
            <a:endParaRPr lang="es-ES" sz="2400" b="1" dirty="0">
              <a:solidFill>
                <a:srgbClr val="C00000"/>
              </a:solidFill>
              <a:latin typeface="Roboto" panose="02000000000000000000" pitchFamily="2" charset="0"/>
              <a:ea typeface="Roboto" panose="02000000000000000000" pitchFamily="2" charset="0"/>
              <a:sym typeface="Arial"/>
            </a:endParaRPr>
          </a:p>
          <a:p>
            <a:pPr marL="0" marR="0" lvl="0" indent="0" algn="r" rtl="0">
              <a:spcBef>
                <a:spcPts val="0"/>
              </a:spcBef>
              <a:spcAft>
                <a:spcPts val="0"/>
              </a:spcAft>
              <a:buNone/>
            </a:pPr>
            <a:endParaRPr sz="1600" dirty="0">
              <a:latin typeface="Roboto" panose="02000000000000000000" pitchFamily="2" charset="0"/>
              <a:ea typeface="Roboto" panose="02000000000000000000" pitchFamily="2" charset="0"/>
            </a:endParaRPr>
          </a:p>
        </p:txBody>
      </p:sp>
      <p:pic>
        <p:nvPicPr>
          <p:cNvPr id="4" name="3 Imagen"/>
          <p:cNvPicPr/>
          <p:nvPr/>
        </p:nvPicPr>
        <p:blipFill>
          <a:blip r:embed="rId4"/>
          <a:srcRect t="32836" b="38230"/>
          <a:stretch>
            <a:fillRect/>
          </a:stretch>
        </p:blipFill>
        <p:spPr>
          <a:xfrm>
            <a:off x="0" y="5704997"/>
            <a:ext cx="10696581" cy="1739603"/>
          </a:xfrm>
          <a:prstGeom prst="rect">
            <a:avLst/>
          </a:prstGeom>
          <a:noFill/>
          <a:ln>
            <a:noFill/>
          </a:ln>
        </p:spPr>
      </p:pic>
    </p:spTree>
    <p:extLst>
      <p:ext uri="{BB962C8B-B14F-4D97-AF65-F5344CB8AC3E}">
        <p14:creationId xmlns:p14="http://schemas.microsoft.com/office/powerpoint/2010/main" xmlns="" val="71274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descr="Imagen que contiene dibujo, plato&#10;&#10;Descripción generada automáticamente">
            <a:extLst>
              <a:ext uri="{FF2B5EF4-FFF2-40B4-BE49-F238E27FC236}">
                <a16:creationId xmlns:a16="http://schemas.microsoft.com/office/drawing/2014/main" xmlns="" id="{2FAC6F5F-587B-460E-BA05-76926DEFA16B}"/>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426376" y="3821772"/>
            <a:ext cx="360000" cy="360000"/>
          </a:xfrm>
          <a:prstGeom prst="rect">
            <a:avLst/>
          </a:prstGeom>
        </p:spPr>
      </p:pic>
      <p:pic>
        <p:nvPicPr>
          <p:cNvPr id="9" name="Imagen 8" descr="Imagen que contiene dibujo, señal, alimentos, plato&#10;&#10;Descripción generada automáticamente">
            <a:extLst>
              <a:ext uri="{FF2B5EF4-FFF2-40B4-BE49-F238E27FC236}">
                <a16:creationId xmlns:a16="http://schemas.microsoft.com/office/drawing/2014/main" xmlns="" id="{D13DCC9F-C07E-483A-BDC7-F6E9A3D4194F}"/>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503059" y="4172945"/>
            <a:ext cx="360000" cy="360000"/>
          </a:xfrm>
          <a:prstGeom prst="rect">
            <a:avLst/>
          </a:prstGeom>
        </p:spPr>
      </p:pic>
      <p:pic>
        <p:nvPicPr>
          <p:cNvPr id="10" name="Imagen 9">
            <a:extLst>
              <a:ext uri="{FF2B5EF4-FFF2-40B4-BE49-F238E27FC236}">
                <a16:creationId xmlns:a16="http://schemas.microsoft.com/office/drawing/2014/main" xmlns="" id="{6C8D337F-2061-4E26-A5C2-1C514E6F50C5}"/>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20375377">
            <a:off x="9639723" y="2831537"/>
            <a:ext cx="360000" cy="360000"/>
          </a:xfrm>
          <a:prstGeom prst="rect">
            <a:avLst/>
          </a:prstGeom>
        </p:spPr>
      </p:pic>
      <p:pic>
        <p:nvPicPr>
          <p:cNvPr id="11" name="Imagen 10">
            <a:extLst>
              <a:ext uri="{FF2B5EF4-FFF2-40B4-BE49-F238E27FC236}">
                <a16:creationId xmlns:a16="http://schemas.microsoft.com/office/drawing/2014/main" xmlns="" id="{62E390E0-1D9A-4457-8AFC-D5B69B099AF9}"/>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rot="16200000">
            <a:off x="585005" y="4018378"/>
            <a:ext cx="360000" cy="360000"/>
          </a:xfrm>
          <a:prstGeom prst="rect">
            <a:avLst/>
          </a:prstGeom>
        </p:spPr>
      </p:pic>
      <p:sp>
        <p:nvSpPr>
          <p:cNvPr id="12" name="Google Shape;273;p35">
            <a:extLst>
              <a:ext uri="{FF2B5EF4-FFF2-40B4-BE49-F238E27FC236}">
                <a16:creationId xmlns:a16="http://schemas.microsoft.com/office/drawing/2014/main" xmlns="" id="{68F3F1B2-C5E6-4EB4-A31F-B263973D47BF}"/>
              </a:ext>
            </a:extLst>
          </p:cNvPr>
          <p:cNvSpPr txBox="1"/>
          <p:nvPr/>
        </p:nvSpPr>
        <p:spPr>
          <a:xfrm>
            <a:off x="6139543" y="188954"/>
            <a:ext cx="4264600" cy="39750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a:solidFill>
                  <a:srgbClr val="C00000"/>
                </a:solidFill>
                <a:latin typeface="Roboto" panose="02000000000000000000" pitchFamily="2" charset="0"/>
                <a:ea typeface="Roboto" panose="02000000000000000000" pitchFamily="2" charset="0"/>
                <a:sym typeface="Arial"/>
              </a:rPr>
              <a:t>Ciclismo</a:t>
            </a:r>
            <a:endParaRPr sz="1600" dirty="0">
              <a:solidFill>
                <a:srgbClr val="C00000"/>
              </a:solidFill>
              <a:latin typeface="Roboto" panose="02000000000000000000" pitchFamily="2" charset="0"/>
              <a:ea typeface="Roboto" panose="02000000000000000000" pitchFamily="2" charset="0"/>
            </a:endParaRPr>
          </a:p>
        </p:txBody>
      </p:sp>
      <p:sp>
        <p:nvSpPr>
          <p:cNvPr id="2" name="Rectángulo 1">
            <a:extLst>
              <a:ext uri="{FF2B5EF4-FFF2-40B4-BE49-F238E27FC236}">
                <a16:creationId xmlns:a16="http://schemas.microsoft.com/office/drawing/2014/main" xmlns="" id="{D1B73E03-DC39-44AB-A086-4F333AB8AB28}"/>
              </a:ext>
            </a:extLst>
          </p:cNvPr>
          <p:cNvSpPr/>
          <p:nvPr/>
        </p:nvSpPr>
        <p:spPr>
          <a:xfrm>
            <a:off x="6662267" y="2317118"/>
            <a:ext cx="836909" cy="462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Wheel Stop</a:t>
            </a:r>
          </a:p>
        </p:txBody>
      </p:sp>
      <p:pic>
        <p:nvPicPr>
          <p:cNvPr id="35" name="34 Imagen"/>
          <p:cNvPicPr/>
          <p:nvPr/>
        </p:nvPicPr>
        <p:blipFill>
          <a:blip r:embed="rId6" cstate="print"/>
          <a:srcRect l="18088" t="9160" b="6107"/>
          <a:stretch>
            <a:fillRect/>
          </a:stretch>
        </p:blipFill>
        <p:spPr bwMode="auto">
          <a:xfrm>
            <a:off x="396240" y="1524000"/>
            <a:ext cx="9799320" cy="5791200"/>
          </a:xfrm>
          <a:prstGeom prst="rect">
            <a:avLst/>
          </a:prstGeom>
          <a:noFill/>
          <a:ln w="9525">
            <a:noFill/>
            <a:miter lim="800000"/>
            <a:headEnd/>
            <a:tailEnd/>
          </a:ln>
        </p:spPr>
      </p:pic>
      <p:pic>
        <p:nvPicPr>
          <p:cNvPr id="36" name="35 Imagen"/>
          <p:cNvPicPr/>
          <p:nvPr/>
        </p:nvPicPr>
        <p:blipFill>
          <a:blip r:embed="rId6" cstate="print"/>
          <a:srcRect l="18088" t="9160" b="6107"/>
          <a:stretch>
            <a:fillRect/>
          </a:stretch>
        </p:blipFill>
        <p:spPr bwMode="auto">
          <a:xfrm>
            <a:off x="396240" y="1524000"/>
            <a:ext cx="9799320" cy="5791200"/>
          </a:xfrm>
          <a:prstGeom prst="rect">
            <a:avLst/>
          </a:prstGeom>
          <a:noFill/>
          <a:ln w="9525">
            <a:noFill/>
            <a:miter lim="800000"/>
            <a:headEnd/>
            <a:tailEnd/>
          </a:ln>
        </p:spPr>
      </p:pic>
      <p:pic>
        <p:nvPicPr>
          <p:cNvPr id="37" name="Imagen 9" descr="Imagen que contiene dibujo, alimentos&#10;&#10;Descripción generada automáticamente">
            <a:extLst>
              <a:ext uri="{FF2B5EF4-FFF2-40B4-BE49-F238E27FC236}">
                <a16:creationId xmlns:a16="http://schemas.microsoft.com/office/drawing/2014/main" xmlns="" id="{BFE8E2CB-BEC9-430B-860E-FFAAC456C185}"/>
              </a:ext>
            </a:extLst>
          </p:cNvPr>
          <p:cNvPicPr>
            <a:picLocks noChangeAspect="1"/>
          </p:cNvPicPr>
          <p:nvPr/>
        </p:nvPicPr>
        <p:blipFill>
          <a:blip r:embed="rId7"/>
          <a:stretch>
            <a:fillRect/>
          </a:stretch>
        </p:blipFill>
        <p:spPr>
          <a:xfrm rot="202943" flipH="1">
            <a:off x="8436951" y="2328578"/>
            <a:ext cx="360000" cy="360000"/>
          </a:xfrm>
          <a:prstGeom prst="rect">
            <a:avLst/>
          </a:prstGeom>
        </p:spPr>
      </p:pic>
      <p:pic>
        <p:nvPicPr>
          <p:cNvPr id="38" name="Imagen 9" descr="Imagen que contiene dibujo, alimentos&#10;&#10;Descripción generada automáticamente">
            <a:extLst>
              <a:ext uri="{FF2B5EF4-FFF2-40B4-BE49-F238E27FC236}">
                <a16:creationId xmlns:a16="http://schemas.microsoft.com/office/drawing/2014/main" xmlns="" id="{BFE8E2CB-BEC9-430B-860E-FFAAC456C185}"/>
              </a:ext>
            </a:extLst>
          </p:cNvPr>
          <p:cNvPicPr>
            <a:picLocks noChangeAspect="1"/>
          </p:cNvPicPr>
          <p:nvPr/>
        </p:nvPicPr>
        <p:blipFill>
          <a:blip r:embed="rId7"/>
          <a:stretch>
            <a:fillRect/>
          </a:stretch>
        </p:blipFill>
        <p:spPr>
          <a:xfrm rot="202943" flipH="1">
            <a:off x="5363123" y="3922365"/>
            <a:ext cx="360000" cy="360000"/>
          </a:xfrm>
          <a:prstGeom prst="rect">
            <a:avLst/>
          </a:prstGeom>
        </p:spPr>
      </p:pic>
      <p:pic>
        <p:nvPicPr>
          <p:cNvPr id="39" name="Imagen 9" descr="Imagen que contiene dibujo, alimentos&#10;&#10;Descripción generada automáticamente">
            <a:extLst>
              <a:ext uri="{FF2B5EF4-FFF2-40B4-BE49-F238E27FC236}">
                <a16:creationId xmlns:a16="http://schemas.microsoft.com/office/drawing/2014/main" xmlns="" id="{BFE8E2CB-BEC9-430B-860E-FFAAC456C185}"/>
              </a:ext>
            </a:extLst>
          </p:cNvPr>
          <p:cNvPicPr>
            <a:picLocks noChangeAspect="1"/>
          </p:cNvPicPr>
          <p:nvPr/>
        </p:nvPicPr>
        <p:blipFill>
          <a:blip r:embed="rId7"/>
          <a:stretch>
            <a:fillRect/>
          </a:stretch>
        </p:blipFill>
        <p:spPr>
          <a:xfrm rot="202943" flipH="1">
            <a:off x="2345605" y="3541752"/>
            <a:ext cx="360000" cy="360000"/>
          </a:xfrm>
          <a:prstGeom prst="rect">
            <a:avLst/>
          </a:prstGeom>
        </p:spPr>
      </p:pic>
      <p:pic>
        <p:nvPicPr>
          <p:cNvPr id="40" name="Imagen 8" descr="Imagen que contiene dibujo, alimentos&#10;&#10;Descripción generada automáticamente">
            <a:extLst>
              <a:ext uri="{FF2B5EF4-FFF2-40B4-BE49-F238E27FC236}">
                <a16:creationId xmlns:a16="http://schemas.microsoft.com/office/drawing/2014/main" xmlns="" id="{9664CD91-0EF7-40F2-A99E-8274B1748AD6}"/>
              </a:ext>
            </a:extLst>
          </p:cNvPr>
          <p:cNvPicPr>
            <a:picLocks noChangeAspect="1"/>
          </p:cNvPicPr>
          <p:nvPr/>
        </p:nvPicPr>
        <p:blipFill>
          <a:blip r:embed="rId7"/>
          <a:stretch>
            <a:fillRect/>
          </a:stretch>
        </p:blipFill>
        <p:spPr>
          <a:xfrm>
            <a:off x="1593600" y="4748280"/>
            <a:ext cx="360000" cy="360000"/>
          </a:xfrm>
          <a:prstGeom prst="rect">
            <a:avLst/>
          </a:prstGeom>
        </p:spPr>
      </p:pic>
      <p:pic>
        <p:nvPicPr>
          <p:cNvPr id="41" name="Imagen 12" descr="Imagen que contiene dibujo, reloj, plato&#10;&#10;Descripción generada automáticamente">
            <a:extLst>
              <a:ext uri="{FF2B5EF4-FFF2-40B4-BE49-F238E27FC236}">
                <a16:creationId xmlns:a16="http://schemas.microsoft.com/office/drawing/2014/main" xmlns="" id="{8A185D3C-DCA0-4319-883B-5C57CC5D7AF5}"/>
              </a:ext>
            </a:extLst>
          </p:cNvPr>
          <p:cNvPicPr>
            <a:picLocks noChangeAspect="1"/>
          </p:cNvPicPr>
          <p:nvPr/>
        </p:nvPicPr>
        <p:blipFill>
          <a:blip r:embed="rId8"/>
          <a:stretch>
            <a:fillRect/>
          </a:stretch>
        </p:blipFill>
        <p:spPr>
          <a:xfrm rot="13986643">
            <a:off x="448459" y="5174183"/>
            <a:ext cx="591533" cy="460268"/>
          </a:xfrm>
          <a:prstGeom prst="rect">
            <a:avLst/>
          </a:prstGeom>
        </p:spPr>
      </p:pic>
      <p:pic>
        <p:nvPicPr>
          <p:cNvPr id="42" name="Imagen 12" descr="Imagen que contiene dibujo, reloj, plato&#10;&#10;Descripción generada automáticamente">
            <a:extLst>
              <a:ext uri="{FF2B5EF4-FFF2-40B4-BE49-F238E27FC236}">
                <a16:creationId xmlns:a16="http://schemas.microsoft.com/office/drawing/2014/main" xmlns="" id="{8A185D3C-DCA0-4319-883B-5C57CC5D7AF5}"/>
              </a:ext>
            </a:extLst>
          </p:cNvPr>
          <p:cNvPicPr>
            <a:picLocks noChangeAspect="1"/>
          </p:cNvPicPr>
          <p:nvPr/>
        </p:nvPicPr>
        <p:blipFill>
          <a:blip r:embed="rId8"/>
          <a:stretch>
            <a:fillRect/>
          </a:stretch>
        </p:blipFill>
        <p:spPr>
          <a:xfrm rot="2946398">
            <a:off x="9499305" y="1614322"/>
            <a:ext cx="543211" cy="533519"/>
          </a:xfrm>
          <a:prstGeom prst="rect">
            <a:avLst/>
          </a:prstGeom>
        </p:spPr>
      </p:pic>
      <p:pic>
        <p:nvPicPr>
          <p:cNvPr id="43" name="Imagen 8" descr="Imagen que contiene dibujo, alimentos&#10;&#10;Descripción generada automáticamente">
            <a:extLst>
              <a:ext uri="{FF2B5EF4-FFF2-40B4-BE49-F238E27FC236}">
                <a16:creationId xmlns:a16="http://schemas.microsoft.com/office/drawing/2014/main" xmlns="" id="{9664CD91-0EF7-40F2-A99E-8274B1748AD6}"/>
              </a:ext>
            </a:extLst>
          </p:cNvPr>
          <p:cNvPicPr>
            <a:picLocks noChangeAspect="1"/>
          </p:cNvPicPr>
          <p:nvPr/>
        </p:nvPicPr>
        <p:blipFill>
          <a:blip r:embed="rId7"/>
          <a:stretch>
            <a:fillRect/>
          </a:stretch>
        </p:blipFill>
        <p:spPr>
          <a:xfrm>
            <a:off x="7866030" y="3467215"/>
            <a:ext cx="360000" cy="360000"/>
          </a:xfrm>
          <a:prstGeom prst="rect">
            <a:avLst/>
          </a:prstGeom>
        </p:spPr>
      </p:pic>
      <p:pic>
        <p:nvPicPr>
          <p:cNvPr id="44" name="Imagen 8" descr="Imagen que contiene dibujo, alimentos&#10;&#10;Descripción generada automáticamente">
            <a:extLst>
              <a:ext uri="{FF2B5EF4-FFF2-40B4-BE49-F238E27FC236}">
                <a16:creationId xmlns:a16="http://schemas.microsoft.com/office/drawing/2014/main" xmlns="" id="{9664CD91-0EF7-40F2-A99E-8274B1748AD6}"/>
              </a:ext>
            </a:extLst>
          </p:cNvPr>
          <p:cNvPicPr>
            <a:picLocks noChangeAspect="1"/>
          </p:cNvPicPr>
          <p:nvPr/>
        </p:nvPicPr>
        <p:blipFill>
          <a:blip r:embed="rId7"/>
          <a:stretch>
            <a:fillRect/>
          </a:stretch>
        </p:blipFill>
        <p:spPr>
          <a:xfrm>
            <a:off x="4523533" y="5599013"/>
            <a:ext cx="360000" cy="360000"/>
          </a:xfrm>
          <a:prstGeom prst="rect">
            <a:avLst/>
          </a:prstGeom>
        </p:spPr>
      </p:pic>
      <p:pic>
        <p:nvPicPr>
          <p:cNvPr id="45" name="Imagen 9" descr="Imagen que contiene dibujo, alimentos&#10;&#10;Descripción generada automáticamente">
            <a:extLst>
              <a:ext uri="{FF2B5EF4-FFF2-40B4-BE49-F238E27FC236}">
                <a16:creationId xmlns:a16="http://schemas.microsoft.com/office/drawing/2014/main" xmlns="" id="{BFE8E2CB-BEC9-430B-860E-FFAAC456C185}"/>
              </a:ext>
            </a:extLst>
          </p:cNvPr>
          <p:cNvPicPr>
            <a:picLocks noChangeAspect="1"/>
          </p:cNvPicPr>
          <p:nvPr/>
        </p:nvPicPr>
        <p:blipFill>
          <a:blip r:embed="rId7"/>
          <a:stretch>
            <a:fillRect/>
          </a:stretch>
        </p:blipFill>
        <p:spPr>
          <a:xfrm rot="202943" flipH="1">
            <a:off x="4533840" y="4758585"/>
            <a:ext cx="360000" cy="360000"/>
          </a:xfrm>
          <a:prstGeom prst="rect">
            <a:avLst/>
          </a:prstGeom>
        </p:spPr>
      </p:pic>
      <p:pic>
        <p:nvPicPr>
          <p:cNvPr id="46" name="45 Imagen">
            <a:extLst>
              <a:ext uri="{FF2B5EF4-FFF2-40B4-BE49-F238E27FC236}">
                <a16:creationId xmlns:lc="http://schemas.openxmlformats.org/drawingml/2006/lockedCanvas" xmlns:a16="http://schemas.microsoft.com/office/drawing/2014/main" xmlns="" id="{AF16CCA7-CEC3-4CE0-9450-3355DFFBC2CA}"/>
              </a:ext>
            </a:extLst>
          </p:cNvPr>
          <p:cNvPicPr/>
          <p:nvPr/>
        </p:nvPicPr>
        <p:blipFill>
          <a:blip r:embed="rId9"/>
          <a:stretch>
            <a:fillRect/>
          </a:stretch>
        </p:blipFill>
        <p:spPr>
          <a:xfrm>
            <a:off x="5913119" y="4604280"/>
            <a:ext cx="396000" cy="396000"/>
          </a:xfrm>
          <a:prstGeom prst="rect">
            <a:avLst/>
          </a:prstGeom>
        </p:spPr>
      </p:pic>
      <p:cxnSp>
        <p:nvCxnSpPr>
          <p:cNvPr id="23" name="22 Conector recto de flecha"/>
          <p:cNvCxnSpPr/>
          <p:nvPr/>
        </p:nvCxnSpPr>
        <p:spPr>
          <a:xfrm flipH="1">
            <a:off x="7178040" y="3947160"/>
            <a:ext cx="60960" cy="39624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flipV="1">
            <a:off x="8686800" y="2453640"/>
            <a:ext cx="609600" cy="51816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flipV="1">
            <a:off x="7421880" y="3977640"/>
            <a:ext cx="45720" cy="41148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a:off x="6431280" y="4678680"/>
            <a:ext cx="563880" cy="6096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flipV="1">
            <a:off x="4922520" y="4861560"/>
            <a:ext cx="320040" cy="28956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p:nvPr/>
        </p:nvCxnSpPr>
        <p:spPr>
          <a:xfrm flipH="1" flipV="1">
            <a:off x="6187440" y="4358640"/>
            <a:ext cx="640080" cy="6096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p:nvPr/>
        </p:nvCxnSpPr>
        <p:spPr>
          <a:xfrm flipH="1">
            <a:off x="8168640" y="2773680"/>
            <a:ext cx="381000" cy="32004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55 Conector recto de flecha"/>
          <p:cNvCxnSpPr/>
          <p:nvPr/>
        </p:nvCxnSpPr>
        <p:spPr>
          <a:xfrm flipV="1">
            <a:off x="4907280" y="4861560"/>
            <a:ext cx="320040" cy="28956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p:nvPr/>
        </p:nvCxnSpPr>
        <p:spPr>
          <a:xfrm>
            <a:off x="3764280" y="3550920"/>
            <a:ext cx="396240" cy="36576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p:nvPr/>
        </p:nvCxnSpPr>
        <p:spPr>
          <a:xfrm>
            <a:off x="4739640" y="4358640"/>
            <a:ext cx="426720" cy="13716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58 Conector recto de flecha"/>
          <p:cNvCxnSpPr/>
          <p:nvPr/>
        </p:nvCxnSpPr>
        <p:spPr>
          <a:xfrm flipH="1">
            <a:off x="4191000" y="5318760"/>
            <a:ext cx="381000" cy="51816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p:nvPr/>
        </p:nvCxnSpPr>
        <p:spPr>
          <a:xfrm flipH="1">
            <a:off x="1310640" y="4221480"/>
            <a:ext cx="701040" cy="50292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flipV="1">
            <a:off x="2545080" y="3718560"/>
            <a:ext cx="731520" cy="51816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p:nvPr/>
        </p:nvCxnSpPr>
        <p:spPr>
          <a:xfrm flipH="1" flipV="1">
            <a:off x="4084320" y="3459480"/>
            <a:ext cx="396240" cy="365760"/>
          </a:xfrm>
          <a:prstGeom prst="straightConnector1">
            <a:avLst/>
          </a:prstGeom>
          <a:ln w="38100">
            <a:solidFill>
              <a:srgbClr val="FFFF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48" name="CuadroTexto 3">
            <a:extLst>
              <a:ext uri="{FF2B5EF4-FFF2-40B4-BE49-F238E27FC236}">
                <a16:creationId xmlns="" xmlns:a16="http://schemas.microsoft.com/office/drawing/2014/main" id="{C003CD4A-D9E6-4451-9906-BE212E6CE89C}"/>
              </a:ext>
            </a:extLst>
          </p:cNvPr>
          <p:cNvSpPr txBox="1"/>
          <p:nvPr/>
        </p:nvSpPr>
        <p:spPr>
          <a:xfrm>
            <a:off x="4099560" y="784411"/>
            <a:ext cx="6235351" cy="307777"/>
          </a:xfrm>
          <a:prstGeom prst="rect">
            <a:avLst/>
          </a:prstGeom>
          <a:noFill/>
        </p:spPr>
        <p:txBody>
          <a:bodyPr wrap="square" rtlCol="0">
            <a:spAutoFit/>
          </a:bodyPr>
          <a:lstStyle/>
          <a:p>
            <a:pPr algn="r"/>
            <a:r>
              <a:rPr lang="es-ES" sz="1400" i="1" dirty="0" smtClean="0">
                <a:solidFill>
                  <a:schemeClr val="bg1">
                    <a:lumMod val="75000"/>
                  </a:schemeClr>
                </a:solidFill>
                <a:latin typeface=""/>
              </a:rPr>
              <a:t>Enlace de 750 mas 5 vueltas de 7 km mas enlace de 750m, total 36,5 km</a:t>
            </a:r>
            <a:endParaRPr lang="es-ES" sz="1400" i="1" dirty="0">
              <a:solidFill>
                <a:schemeClr val="bg1">
                  <a:lumMod val="75000"/>
                </a:schemeClr>
              </a:solidFill>
              <a:latin typeface=""/>
            </a:endParaRPr>
          </a:p>
        </p:txBody>
      </p:sp>
    </p:spTree>
    <p:extLst>
      <p:ext uri="{BB962C8B-B14F-4D97-AF65-F5344CB8AC3E}">
        <p14:creationId xmlns:p14="http://schemas.microsoft.com/office/powerpoint/2010/main" xmlns="" val="3564225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9"/>
        <p:cNvGrpSpPr/>
        <p:nvPr/>
      </p:nvGrpSpPr>
      <p:grpSpPr>
        <a:xfrm>
          <a:off x="0" y="0"/>
          <a:ext cx="0" cy="0"/>
          <a:chOff x="0" y="0"/>
          <a:chExt cx="0" cy="0"/>
        </a:xfrm>
      </p:grpSpPr>
      <p:sp>
        <p:nvSpPr>
          <p:cNvPr id="400" name="Google Shape;400;p43"/>
          <p:cNvSpPr txBox="1">
            <a:spLocks noGrp="1"/>
          </p:cNvSpPr>
          <p:nvPr>
            <p:ph type="body" idx="1"/>
          </p:nvPr>
        </p:nvSpPr>
        <p:spPr>
          <a:xfrm>
            <a:off x="259080" y="1524000"/>
            <a:ext cx="10165080" cy="4358640"/>
          </a:xfrm>
          <a:prstGeom prst="rect">
            <a:avLst/>
          </a:prstGeom>
          <a:noFill/>
          <a:ln>
            <a:noFill/>
          </a:ln>
        </p:spPr>
        <p:txBody>
          <a:bodyPr spcFirstLastPara="1" wrap="square" lIns="104275" tIns="52125" rIns="104275" bIns="52125" anchor="ctr" anchorCtr="0">
            <a:noAutofit/>
          </a:bodyPr>
          <a:lstStyle/>
          <a:p>
            <a:pPr marL="391077" lvl="0" indent="-391077" algn="just" rtl="0">
              <a:lnSpc>
                <a:spcPct val="80000"/>
              </a:lnSpc>
              <a:spcBef>
                <a:spcPts val="0"/>
              </a:spcBef>
              <a:spcAft>
                <a:spcPts val="0"/>
              </a:spcAft>
              <a:buClr>
                <a:srgbClr val="C00000"/>
              </a:buClr>
              <a:buSzPts val="2400"/>
              <a:buBlip>
                <a:blip r:embed="rId4"/>
              </a:buBlip>
            </a:pPr>
            <a:endParaRPr lang="es-ES" sz="2400" dirty="0">
              <a:solidFill>
                <a:srgbClr val="C00000"/>
              </a:solidFill>
              <a:latin typeface="Roboto"/>
              <a:ea typeface="Roboto"/>
              <a:cs typeface="Roboto"/>
              <a:sym typeface="Roboto"/>
            </a:endParaRPr>
          </a:p>
          <a:p>
            <a:pPr marL="391077" lvl="0" indent="-391077" algn="just" rtl="0">
              <a:lnSpc>
                <a:spcPct val="80000"/>
              </a:lnSpc>
              <a:spcBef>
                <a:spcPts val="0"/>
              </a:spcBef>
              <a:spcAft>
                <a:spcPts val="0"/>
              </a:spcAft>
              <a:buClr>
                <a:srgbClr val="C00000"/>
              </a:buClr>
              <a:buSzPts val="2400"/>
              <a:buBlip>
                <a:blip r:embed="rId4"/>
              </a:buBlip>
            </a:pPr>
            <a:endParaRPr lang="es-ES" sz="2400" dirty="0" smtClean="0">
              <a:solidFill>
                <a:srgbClr val="C00000"/>
              </a:solidFill>
              <a:latin typeface="Roboto"/>
              <a:ea typeface="Roboto"/>
              <a:cs typeface="Roboto"/>
              <a:sym typeface="Roboto"/>
            </a:endParaRPr>
          </a:p>
          <a:p>
            <a:pPr marL="391077" lvl="0" indent="-391077" algn="just" rtl="0">
              <a:lnSpc>
                <a:spcPct val="80000"/>
              </a:lnSpc>
              <a:spcBef>
                <a:spcPts val="0"/>
              </a:spcBef>
              <a:spcAft>
                <a:spcPts val="0"/>
              </a:spcAft>
              <a:buClr>
                <a:srgbClr val="C00000"/>
              </a:buClr>
              <a:buSzPts val="2400"/>
              <a:buBlip>
                <a:blip r:embed="rId4"/>
              </a:buBlip>
            </a:pPr>
            <a:r>
              <a:rPr lang="es-ES" sz="2400" dirty="0" smtClean="0">
                <a:solidFill>
                  <a:srgbClr val="C00000"/>
                </a:solidFill>
                <a:latin typeface="Roboto"/>
                <a:ea typeface="Roboto"/>
                <a:cs typeface="Roboto"/>
                <a:sym typeface="Roboto"/>
              </a:rPr>
              <a:t>Debes </a:t>
            </a:r>
            <a:r>
              <a:rPr lang="es-ES" sz="2400" dirty="0">
                <a:solidFill>
                  <a:srgbClr val="C00000"/>
                </a:solidFill>
                <a:latin typeface="Roboto"/>
                <a:ea typeface="Roboto"/>
                <a:cs typeface="Roboto"/>
                <a:sym typeface="Roboto"/>
              </a:rPr>
              <a:t>desmontar de la bicicleta antes de la línea que estará </a:t>
            </a:r>
            <a:r>
              <a:rPr lang="es-ES" sz="2400" dirty="0" smtClean="0">
                <a:solidFill>
                  <a:srgbClr val="C00000"/>
                </a:solidFill>
                <a:latin typeface="Roboto"/>
                <a:ea typeface="Roboto"/>
                <a:cs typeface="Roboto"/>
                <a:sym typeface="Roboto"/>
              </a:rPr>
              <a:t>controlada por un Oficial.</a:t>
            </a:r>
            <a:endParaRPr dirty="0"/>
          </a:p>
          <a:p>
            <a:pPr marL="391077" lvl="0" indent="-391077" algn="just" rtl="0">
              <a:lnSpc>
                <a:spcPct val="80000"/>
              </a:lnSpc>
              <a:spcBef>
                <a:spcPts val="1324"/>
              </a:spcBef>
              <a:spcAft>
                <a:spcPts val="0"/>
              </a:spcAft>
              <a:buClr>
                <a:srgbClr val="C00000"/>
              </a:buClr>
              <a:buSzPts val="2400"/>
              <a:buBlip>
                <a:blip r:embed="rId4"/>
              </a:buBlip>
            </a:pPr>
            <a:r>
              <a:rPr lang="es-ES" sz="2400" dirty="0">
                <a:solidFill>
                  <a:srgbClr val="C00000"/>
                </a:solidFill>
                <a:latin typeface="Roboto"/>
                <a:ea typeface="Roboto"/>
                <a:cs typeface="Roboto"/>
                <a:sym typeface="Roboto"/>
              </a:rPr>
              <a:t>Con la bicicleta en la mano dirígete hasta el espacio asignado</a:t>
            </a:r>
            <a:r>
              <a:rPr lang="es-ES" sz="2400" dirty="0" smtClean="0">
                <a:solidFill>
                  <a:srgbClr val="C00000"/>
                </a:solidFill>
                <a:latin typeface="Roboto"/>
                <a:ea typeface="Roboto"/>
                <a:cs typeface="Roboto"/>
                <a:sym typeface="Roboto"/>
              </a:rPr>
              <a:t>, haciendo el pasillo de compensación, </a:t>
            </a:r>
            <a:r>
              <a:rPr lang="es-ES" sz="2400" dirty="0">
                <a:solidFill>
                  <a:srgbClr val="C00000"/>
                </a:solidFill>
                <a:latin typeface="Roboto"/>
                <a:ea typeface="Roboto"/>
                <a:cs typeface="Roboto"/>
                <a:sym typeface="Roboto"/>
              </a:rPr>
              <a:t>deja la bicicleta y desabróchate el casco.</a:t>
            </a:r>
            <a:endParaRPr dirty="0"/>
          </a:p>
          <a:p>
            <a:pPr marL="391077" lvl="0" indent="-391077" algn="just" rtl="0">
              <a:lnSpc>
                <a:spcPct val="80000"/>
              </a:lnSpc>
              <a:spcBef>
                <a:spcPts val="1324"/>
              </a:spcBef>
              <a:spcAft>
                <a:spcPts val="0"/>
              </a:spcAft>
              <a:buClr>
                <a:srgbClr val="C00000"/>
              </a:buClr>
              <a:buSzPts val="2400"/>
              <a:buBlip>
                <a:blip r:embed="rId4"/>
              </a:buBlip>
            </a:pPr>
            <a:r>
              <a:rPr lang="es-ES" sz="2400" dirty="0">
                <a:solidFill>
                  <a:srgbClr val="C00000"/>
                </a:solidFill>
                <a:latin typeface="Roboto"/>
                <a:ea typeface="Roboto"/>
                <a:cs typeface="Roboto"/>
                <a:sym typeface="Roboto"/>
              </a:rPr>
              <a:t>Deposita todo el material utilizado en el ciclismo en las </a:t>
            </a:r>
            <a:r>
              <a:rPr lang="es-ES" sz="2400" dirty="0" smtClean="0">
                <a:solidFill>
                  <a:srgbClr val="C00000"/>
                </a:solidFill>
                <a:latin typeface="Roboto"/>
                <a:ea typeface="Roboto"/>
                <a:cs typeface="Roboto"/>
                <a:sym typeface="Roboto"/>
              </a:rPr>
              <a:t>cajas a no ser que dejes las zapatillas de ciclismo en los pedales de la bici.</a:t>
            </a:r>
            <a:endParaRPr dirty="0"/>
          </a:p>
          <a:p>
            <a:pPr marL="391077" lvl="0" indent="-391077" algn="just" rtl="0">
              <a:lnSpc>
                <a:spcPct val="80000"/>
              </a:lnSpc>
              <a:spcBef>
                <a:spcPts val="1324"/>
              </a:spcBef>
              <a:spcAft>
                <a:spcPts val="0"/>
              </a:spcAft>
              <a:buClr>
                <a:srgbClr val="C00000"/>
              </a:buClr>
              <a:buSzPts val="2400"/>
              <a:buBlip>
                <a:blip r:embed="rId4"/>
              </a:buBlip>
            </a:pPr>
            <a:r>
              <a:rPr lang="es-ES" sz="2400" dirty="0">
                <a:solidFill>
                  <a:srgbClr val="C00000"/>
                </a:solidFill>
                <a:latin typeface="Roboto"/>
                <a:ea typeface="Roboto"/>
                <a:cs typeface="Roboto"/>
                <a:sym typeface="Roboto"/>
              </a:rPr>
              <a:t>Ten cuidado, porque puede haber otros deportistas dejando material o retirando material. Debes mantener la distancia interpersonal en todo momento.</a:t>
            </a:r>
          </a:p>
          <a:p>
            <a:pPr marL="0" lvl="0" indent="0" algn="just" rtl="0">
              <a:lnSpc>
                <a:spcPct val="80000"/>
              </a:lnSpc>
              <a:spcBef>
                <a:spcPts val="1324"/>
              </a:spcBef>
              <a:spcAft>
                <a:spcPts val="0"/>
              </a:spcAft>
              <a:buClr>
                <a:schemeClr val="dk1"/>
              </a:buClr>
              <a:buSzPts val="2400"/>
              <a:buNone/>
            </a:pPr>
            <a:endParaRPr lang="es-ES" sz="2400" dirty="0">
              <a:solidFill>
                <a:srgbClr val="C00000"/>
              </a:solidFill>
              <a:latin typeface="Roboto"/>
              <a:ea typeface="Roboto"/>
              <a:cs typeface="Roboto"/>
              <a:sym typeface="Roboto"/>
            </a:endParaRPr>
          </a:p>
          <a:p>
            <a:pPr marL="0" lvl="0" indent="0" algn="just" rtl="0">
              <a:lnSpc>
                <a:spcPct val="80000"/>
              </a:lnSpc>
              <a:spcBef>
                <a:spcPts val="1324"/>
              </a:spcBef>
              <a:spcAft>
                <a:spcPts val="0"/>
              </a:spcAft>
              <a:buClr>
                <a:schemeClr val="dk1"/>
              </a:buClr>
              <a:buSzPts val="2400"/>
              <a:buNone/>
            </a:pPr>
            <a:endParaRPr sz="2400" dirty="0">
              <a:solidFill>
                <a:srgbClr val="C00000"/>
              </a:solidFill>
              <a:latin typeface="Roboto"/>
              <a:ea typeface="Roboto"/>
              <a:cs typeface="Roboto"/>
              <a:sym typeface="Roboto"/>
            </a:endParaRPr>
          </a:p>
        </p:txBody>
      </p:sp>
      <p:sp>
        <p:nvSpPr>
          <p:cNvPr id="401" name="Google Shape;401;p43"/>
          <p:cNvSpPr txBox="1"/>
          <p:nvPr/>
        </p:nvSpPr>
        <p:spPr>
          <a:xfrm>
            <a:off x="6865643" y="218458"/>
            <a:ext cx="3538583"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a:solidFill>
                  <a:srgbClr val="C00000"/>
                </a:solidFill>
                <a:latin typeface="Roboto" panose="02000000000000000000" pitchFamily="2" charset="0"/>
                <a:ea typeface="Roboto" panose="02000000000000000000" pitchFamily="2" charset="0"/>
                <a:sym typeface="Arial"/>
              </a:rPr>
              <a:t>Segunda Transición</a:t>
            </a:r>
            <a:endParaRPr sz="1600" dirty="0">
              <a:latin typeface="Roboto" panose="02000000000000000000" pitchFamily="2" charset="0"/>
              <a:ea typeface="Roboto" panose="02000000000000000000" pitchFamily="2" charset="0"/>
            </a:endParaRPr>
          </a:p>
        </p:txBody>
      </p:sp>
      <p:pic>
        <p:nvPicPr>
          <p:cNvPr id="4" name="3 Imagen"/>
          <p:cNvPicPr/>
          <p:nvPr/>
        </p:nvPicPr>
        <p:blipFill>
          <a:blip r:embed="rId5"/>
          <a:srcRect t="32836" b="38230"/>
          <a:stretch>
            <a:fillRect/>
          </a:stretch>
        </p:blipFill>
        <p:spPr>
          <a:xfrm>
            <a:off x="0" y="6019800"/>
            <a:ext cx="10696581" cy="1543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73FF3737-EB0F-4227-8480-913695613BE0}"/>
              </a:ext>
            </a:extLst>
          </p:cNvPr>
          <p:cNvSpPr txBox="1"/>
          <p:nvPr/>
        </p:nvSpPr>
        <p:spPr>
          <a:xfrm>
            <a:off x="5688281" y="218458"/>
            <a:ext cx="4715946" cy="461665"/>
          </a:xfrm>
          <a:prstGeom prst="rect">
            <a:avLst/>
          </a:prstGeom>
          <a:noFill/>
        </p:spPr>
        <p:txBody>
          <a:bodyPr wrap="square" rtlCol="0">
            <a:spAutoFit/>
          </a:bodyPr>
          <a:lstStyle/>
          <a:p>
            <a:pPr algn="r"/>
            <a:r>
              <a:rPr lang="es-ES" sz="2400" b="1" dirty="0">
                <a:solidFill>
                  <a:srgbClr val="C00000"/>
                </a:solidFill>
                <a:latin typeface="Roboto" panose="02000000000000000000" pitchFamily="2" charset="0"/>
                <a:ea typeface="Roboto" panose="02000000000000000000" pitchFamily="2" charset="0"/>
              </a:rPr>
              <a:t>Segunda Transición</a:t>
            </a:r>
          </a:p>
        </p:txBody>
      </p:sp>
      <p:cxnSp>
        <p:nvCxnSpPr>
          <p:cNvPr id="23" name="Conector recto 22">
            <a:extLst>
              <a:ext uri="{FF2B5EF4-FFF2-40B4-BE49-F238E27FC236}">
                <a16:creationId xmlns:a16="http://schemas.microsoft.com/office/drawing/2014/main" xmlns="" id="{4B2AB25C-B966-4FD4-961C-D53CCB9E55AA}"/>
              </a:ext>
            </a:extLst>
          </p:cNvPr>
          <p:cNvCxnSpPr>
            <a:cxnSpLocks/>
          </p:cNvCxnSpPr>
          <p:nvPr/>
        </p:nvCxnSpPr>
        <p:spPr>
          <a:xfrm flipV="1">
            <a:off x="296573" y="3313217"/>
            <a:ext cx="1710357" cy="136566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Conector recto de flecha 23">
            <a:extLst>
              <a:ext uri="{FF2B5EF4-FFF2-40B4-BE49-F238E27FC236}">
                <a16:creationId xmlns:a16="http://schemas.microsoft.com/office/drawing/2014/main" xmlns="" id="{BD6FDCCE-F752-4B9E-84D6-C7CCFE02AD7E}"/>
              </a:ext>
            </a:extLst>
          </p:cNvPr>
          <p:cNvCxnSpPr>
            <a:cxnSpLocks/>
          </p:cNvCxnSpPr>
          <p:nvPr/>
        </p:nvCxnSpPr>
        <p:spPr>
          <a:xfrm flipH="1" flipV="1">
            <a:off x="4999512" y="3610099"/>
            <a:ext cx="1287475" cy="38594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Conector recto de flecha 24">
            <a:extLst>
              <a:ext uri="{FF2B5EF4-FFF2-40B4-BE49-F238E27FC236}">
                <a16:creationId xmlns:a16="http://schemas.microsoft.com/office/drawing/2014/main" xmlns="" id="{B5F683A7-1447-4854-918C-500410EE0251}"/>
              </a:ext>
            </a:extLst>
          </p:cNvPr>
          <p:cNvCxnSpPr>
            <a:cxnSpLocks/>
          </p:cNvCxnSpPr>
          <p:nvPr/>
        </p:nvCxnSpPr>
        <p:spPr>
          <a:xfrm flipH="1" flipV="1">
            <a:off x="3800104" y="2927269"/>
            <a:ext cx="679855" cy="38594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ector recto de flecha 25">
            <a:extLst>
              <a:ext uri="{FF2B5EF4-FFF2-40B4-BE49-F238E27FC236}">
                <a16:creationId xmlns:a16="http://schemas.microsoft.com/office/drawing/2014/main" xmlns="" id="{90148D80-9F2F-4419-8AE2-96BEA87C84C6}"/>
              </a:ext>
            </a:extLst>
          </p:cNvPr>
          <p:cNvCxnSpPr>
            <a:cxnSpLocks/>
          </p:cNvCxnSpPr>
          <p:nvPr/>
        </p:nvCxnSpPr>
        <p:spPr>
          <a:xfrm flipH="1">
            <a:off x="1923803" y="2705596"/>
            <a:ext cx="92725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Imagen 4" descr="Icono&#10;&#10;Descripción generada automáticamente">
            <a:extLst>
              <a:ext uri="{FF2B5EF4-FFF2-40B4-BE49-F238E27FC236}">
                <a16:creationId xmlns:a16="http://schemas.microsoft.com/office/drawing/2014/main" xmlns="" id="{13ED411F-6885-4899-AF56-2C6408DDAA8D}"/>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563803" y="1861557"/>
            <a:ext cx="360000" cy="360000"/>
          </a:xfrm>
          <a:prstGeom prst="rect">
            <a:avLst/>
          </a:prstGeom>
        </p:spPr>
      </p:pic>
      <p:cxnSp>
        <p:nvCxnSpPr>
          <p:cNvPr id="9" name="Conector recto de flecha 8">
            <a:extLst>
              <a:ext uri="{FF2B5EF4-FFF2-40B4-BE49-F238E27FC236}">
                <a16:creationId xmlns:a16="http://schemas.microsoft.com/office/drawing/2014/main" xmlns="" id="{2C27B4DC-BDDF-45B3-8A52-70E72AD54FD1}"/>
              </a:ext>
            </a:extLst>
          </p:cNvPr>
          <p:cNvCxnSpPr>
            <a:cxnSpLocks/>
          </p:cNvCxnSpPr>
          <p:nvPr/>
        </p:nvCxnSpPr>
        <p:spPr>
          <a:xfrm>
            <a:off x="4203865" y="2927269"/>
            <a:ext cx="1140454" cy="38594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ector recto de flecha 12">
            <a:extLst>
              <a:ext uri="{FF2B5EF4-FFF2-40B4-BE49-F238E27FC236}">
                <a16:creationId xmlns:a16="http://schemas.microsoft.com/office/drawing/2014/main" xmlns="" id="{591D325E-7A02-4262-8273-D30030397D59}"/>
              </a:ext>
            </a:extLst>
          </p:cNvPr>
          <p:cNvCxnSpPr>
            <a:cxnSpLocks/>
          </p:cNvCxnSpPr>
          <p:nvPr/>
        </p:nvCxnSpPr>
        <p:spPr>
          <a:xfrm>
            <a:off x="6161314" y="3588451"/>
            <a:ext cx="1094509" cy="49666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xmlns="" id="{5F23EA96-C386-4617-8AE9-B39A51DC4EB5}"/>
              </a:ext>
            </a:extLst>
          </p:cNvPr>
          <p:cNvCxnSpPr>
            <a:cxnSpLocks/>
          </p:cNvCxnSpPr>
          <p:nvPr/>
        </p:nvCxnSpPr>
        <p:spPr>
          <a:xfrm>
            <a:off x="7631875" y="4182217"/>
            <a:ext cx="1094509" cy="49666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pic>
        <p:nvPicPr>
          <p:cNvPr id="12" name="11 Imagen"/>
          <p:cNvPicPr/>
          <p:nvPr/>
        </p:nvPicPr>
        <p:blipFill>
          <a:blip r:embed="rId4"/>
          <a:srcRect l="18093" t="21856" r="17403" b="12577"/>
          <a:stretch>
            <a:fillRect/>
          </a:stretch>
        </p:blipFill>
        <p:spPr bwMode="auto">
          <a:xfrm>
            <a:off x="411480" y="1463040"/>
            <a:ext cx="9992746" cy="5913120"/>
          </a:xfrm>
          <a:prstGeom prst="rect">
            <a:avLst/>
          </a:prstGeom>
          <a:noFill/>
          <a:ln w="9525">
            <a:noFill/>
            <a:miter lim="800000"/>
            <a:headEnd/>
            <a:tailEnd/>
          </a:ln>
        </p:spPr>
      </p:pic>
      <p:pic>
        <p:nvPicPr>
          <p:cNvPr id="14" name="Imagen 11" descr="Imagen que contiene dibujo, reloj, plato, señal&#10;&#10;Descripción generada automáticamente">
            <a:extLst>
              <a:ext uri="{FF2B5EF4-FFF2-40B4-BE49-F238E27FC236}">
                <a16:creationId xmlns:a16="http://schemas.microsoft.com/office/drawing/2014/main" xmlns="" id="{5B36D340-CDCE-48CD-9DCA-75F5F42E5583}"/>
              </a:ext>
            </a:extLst>
          </p:cNvPr>
          <p:cNvPicPr>
            <a:picLocks noChangeAspect="1"/>
          </p:cNvPicPr>
          <p:nvPr/>
        </p:nvPicPr>
        <p:blipFill>
          <a:blip r:embed="rId5"/>
          <a:stretch>
            <a:fillRect/>
          </a:stretch>
        </p:blipFill>
        <p:spPr>
          <a:xfrm rot="7505182">
            <a:off x="918145" y="3520138"/>
            <a:ext cx="360000" cy="360000"/>
          </a:xfrm>
          <a:prstGeom prst="rect">
            <a:avLst/>
          </a:prstGeom>
        </p:spPr>
      </p:pic>
      <p:pic>
        <p:nvPicPr>
          <p:cNvPr id="16" name="Imagen 5">
            <a:extLst>
              <a:ext uri="{FF2B5EF4-FFF2-40B4-BE49-F238E27FC236}">
                <a16:creationId xmlns:a16="http://schemas.microsoft.com/office/drawing/2014/main" xmlns="" id="{2CEE5B64-3C9C-4969-AE94-B068EC11FBD9}"/>
              </a:ext>
            </a:extLst>
          </p:cNvPr>
          <p:cNvPicPr>
            <a:picLocks noChangeAspect="1"/>
          </p:cNvPicPr>
          <p:nvPr/>
        </p:nvPicPr>
        <p:blipFill>
          <a:blip r:embed="rId6"/>
          <a:stretch>
            <a:fillRect/>
          </a:stretch>
        </p:blipFill>
        <p:spPr>
          <a:xfrm>
            <a:off x="781336" y="2548159"/>
            <a:ext cx="540000" cy="540000"/>
          </a:xfrm>
          <a:prstGeom prst="rect">
            <a:avLst/>
          </a:prstGeom>
        </p:spPr>
      </p:pic>
      <p:pic>
        <p:nvPicPr>
          <p:cNvPr id="17" name="Imagen 9" descr="Imagen que contiene dibujo, reloj, plato, señal&#10;&#10;Descripción generada automáticamente">
            <a:extLst>
              <a:ext uri="{FF2B5EF4-FFF2-40B4-BE49-F238E27FC236}">
                <a16:creationId xmlns:a16="http://schemas.microsoft.com/office/drawing/2014/main" xmlns="" id="{6A28B582-0320-433F-AFD5-A67194DCB9F1}"/>
              </a:ext>
            </a:extLst>
          </p:cNvPr>
          <p:cNvPicPr>
            <a:picLocks noChangeAspect="1"/>
          </p:cNvPicPr>
          <p:nvPr/>
        </p:nvPicPr>
        <p:blipFill>
          <a:blip r:embed="rId5"/>
          <a:stretch>
            <a:fillRect/>
          </a:stretch>
        </p:blipFill>
        <p:spPr>
          <a:xfrm rot="11747005">
            <a:off x="2212538" y="3483119"/>
            <a:ext cx="288000" cy="288000"/>
          </a:xfrm>
          <a:prstGeom prst="rect">
            <a:avLst/>
          </a:prstGeom>
        </p:spPr>
      </p:pic>
      <p:pic>
        <p:nvPicPr>
          <p:cNvPr id="18" name="Imagen 9" descr="Imagen que contiene dibujo, reloj, plato, señal&#10;&#10;Descripción generada automáticamente">
            <a:extLst>
              <a:ext uri="{FF2B5EF4-FFF2-40B4-BE49-F238E27FC236}">
                <a16:creationId xmlns:a16="http://schemas.microsoft.com/office/drawing/2014/main" xmlns="" id="{6A28B582-0320-433F-AFD5-A67194DCB9F1}"/>
              </a:ext>
            </a:extLst>
          </p:cNvPr>
          <p:cNvPicPr>
            <a:picLocks noChangeAspect="1"/>
          </p:cNvPicPr>
          <p:nvPr/>
        </p:nvPicPr>
        <p:blipFill>
          <a:blip r:embed="rId5"/>
          <a:stretch>
            <a:fillRect/>
          </a:stretch>
        </p:blipFill>
        <p:spPr>
          <a:xfrm rot="14203399">
            <a:off x="3406288" y="4779585"/>
            <a:ext cx="360000" cy="360000"/>
          </a:xfrm>
          <a:prstGeom prst="rect">
            <a:avLst/>
          </a:prstGeom>
        </p:spPr>
      </p:pic>
      <p:pic>
        <p:nvPicPr>
          <p:cNvPr id="19" name="Imagen 9" descr="Imagen que contiene dibujo, reloj, plato, señal&#10;&#10;Descripción generada automáticamente">
            <a:extLst>
              <a:ext uri="{FF2B5EF4-FFF2-40B4-BE49-F238E27FC236}">
                <a16:creationId xmlns:a16="http://schemas.microsoft.com/office/drawing/2014/main" xmlns="" id="{6A28B582-0320-433F-AFD5-A67194DCB9F1}"/>
              </a:ext>
            </a:extLst>
          </p:cNvPr>
          <p:cNvPicPr>
            <a:picLocks noChangeAspect="1"/>
          </p:cNvPicPr>
          <p:nvPr/>
        </p:nvPicPr>
        <p:blipFill>
          <a:blip r:embed="rId5"/>
          <a:stretch>
            <a:fillRect/>
          </a:stretch>
        </p:blipFill>
        <p:spPr>
          <a:xfrm rot="10800000">
            <a:off x="7223760" y="6034115"/>
            <a:ext cx="360000" cy="360000"/>
          </a:xfrm>
          <a:prstGeom prst="rect">
            <a:avLst/>
          </a:prstGeom>
        </p:spPr>
      </p:pic>
      <p:pic>
        <p:nvPicPr>
          <p:cNvPr id="21" name="Imagen 10" descr="Imagen que contiene dibujo, reloj, plato, señal&#10;&#10;Descripción generada automáticamente">
            <a:extLst>
              <a:ext uri="{FF2B5EF4-FFF2-40B4-BE49-F238E27FC236}">
                <a16:creationId xmlns:a16="http://schemas.microsoft.com/office/drawing/2014/main" xmlns="" id="{BB06012E-2F36-4BE6-9C26-A31F0FF88D13}"/>
              </a:ext>
            </a:extLst>
          </p:cNvPr>
          <p:cNvPicPr>
            <a:picLocks noChangeAspect="1"/>
          </p:cNvPicPr>
          <p:nvPr/>
        </p:nvPicPr>
        <p:blipFill>
          <a:blip r:embed="rId5"/>
          <a:stretch>
            <a:fillRect/>
          </a:stretch>
        </p:blipFill>
        <p:spPr>
          <a:xfrm rot="10800000">
            <a:off x="5959311" y="4472777"/>
            <a:ext cx="288000" cy="288000"/>
          </a:xfrm>
          <a:prstGeom prst="rect">
            <a:avLst/>
          </a:prstGeom>
        </p:spPr>
      </p:pic>
      <p:pic>
        <p:nvPicPr>
          <p:cNvPr id="22" name="Imagen 10" descr="Imagen que contiene dibujo, reloj, plato, señal&#10;&#10;Descripción generada automáticamente">
            <a:extLst>
              <a:ext uri="{FF2B5EF4-FFF2-40B4-BE49-F238E27FC236}">
                <a16:creationId xmlns:a16="http://schemas.microsoft.com/office/drawing/2014/main" xmlns="" id="{BB06012E-2F36-4BE6-9C26-A31F0FF88D13}"/>
              </a:ext>
            </a:extLst>
          </p:cNvPr>
          <p:cNvPicPr>
            <a:picLocks noChangeAspect="1"/>
          </p:cNvPicPr>
          <p:nvPr/>
        </p:nvPicPr>
        <p:blipFill>
          <a:blip r:embed="rId5"/>
          <a:stretch>
            <a:fillRect/>
          </a:stretch>
        </p:blipFill>
        <p:spPr>
          <a:xfrm rot="11367755">
            <a:off x="9464834" y="4678893"/>
            <a:ext cx="417892" cy="417892"/>
          </a:xfrm>
          <a:prstGeom prst="rect">
            <a:avLst/>
          </a:prstGeom>
        </p:spPr>
      </p:pic>
      <p:pic>
        <p:nvPicPr>
          <p:cNvPr id="27" name="Imagen 12" descr="Imagen que contiene dibujo, reloj, plato&#10;&#10;Descripción generada automáticamente">
            <a:extLst>
              <a:ext uri="{FF2B5EF4-FFF2-40B4-BE49-F238E27FC236}">
                <a16:creationId xmlns:a16="http://schemas.microsoft.com/office/drawing/2014/main" xmlns="" id="{8A185D3C-DCA0-4319-883B-5C57CC5D7AF5}"/>
              </a:ext>
            </a:extLst>
          </p:cNvPr>
          <p:cNvPicPr>
            <a:picLocks noChangeAspect="1"/>
          </p:cNvPicPr>
          <p:nvPr/>
        </p:nvPicPr>
        <p:blipFill>
          <a:blip r:embed="rId7"/>
          <a:stretch>
            <a:fillRect/>
          </a:stretch>
        </p:blipFill>
        <p:spPr>
          <a:xfrm rot="16200000">
            <a:off x="4136656" y="4776060"/>
            <a:ext cx="367516" cy="336951"/>
          </a:xfrm>
          <a:prstGeom prst="rect">
            <a:avLst/>
          </a:prstGeom>
        </p:spPr>
      </p:pic>
      <p:pic>
        <p:nvPicPr>
          <p:cNvPr id="28" name="Imagen 12" descr="Imagen que contiene dibujo, reloj, plato&#10;&#10;Descripción generada automáticamente">
            <a:extLst>
              <a:ext uri="{FF2B5EF4-FFF2-40B4-BE49-F238E27FC236}">
                <a16:creationId xmlns:a16="http://schemas.microsoft.com/office/drawing/2014/main" xmlns="" id="{8A185D3C-DCA0-4319-883B-5C57CC5D7AF5}"/>
              </a:ext>
            </a:extLst>
          </p:cNvPr>
          <p:cNvPicPr>
            <a:picLocks noChangeAspect="1"/>
          </p:cNvPicPr>
          <p:nvPr/>
        </p:nvPicPr>
        <p:blipFill>
          <a:blip r:embed="rId7"/>
          <a:stretch>
            <a:fillRect/>
          </a:stretch>
        </p:blipFill>
        <p:spPr>
          <a:xfrm rot="5670518" flipH="1">
            <a:off x="8919841" y="5512111"/>
            <a:ext cx="518725" cy="503432"/>
          </a:xfrm>
          <a:prstGeom prst="rect">
            <a:avLst/>
          </a:prstGeom>
        </p:spPr>
      </p:pic>
      <p:pic>
        <p:nvPicPr>
          <p:cNvPr id="30" name="29 Imagen" descr="C:\Users\Jorge\Desktop\Logos\Iconos mas usuales\botella.jpg"/>
          <p:cNvPicPr/>
          <p:nvPr/>
        </p:nvPicPr>
        <p:blipFill>
          <a:blip r:embed="rId8" cstate="print">
            <a:extLst>
              <a:ext uri="{28A0092B-C50C-407E-A947-70E740481C1C}">
                <a14:useLocalDpi xmlns:lc="http://schemas.openxmlformats.org/drawingml/2006/lockedCanvas" xmlns:pic="http://schemas.openxmlformats.org/drawingml/2006/picture" xmlns="" xmlns:a14="http://schemas.microsoft.com/office/drawing/2010/main" val="0"/>
              </a:ext>
            </a:extLst>
          </a:blip>
          <a:srcRect l="24646" r="28785"/>
          <a:stretch>
            <a:fillRect/>
          </a:stretch>
        </p:blipFill>
        <p:spPr bwMode="auto">
          <a:xfrm>
            <a:off x="4375333" y="6013988"/>
            <a:ext cx="242388" cy="523971"/>
          </a:xfrm>
          <a:prstGeom prst="rect">
            <a:avLst/>
          </a:prstGeom>
          <a:noFill/>
          <a:extLst>
            <a:ext uri="{909E8E84-426E-40DD-AFC4-6F175D3DCCD1}">
              <a14:hiddenFill xmlns:lc="http://schemas.openxmlformats.org/drawingml/2006/lockedCanvas" xmlns:pic="http://schemas.openxmlformats.org/drawingml/2006/picture" xmlns="" xmlns:a14="http://schemas.microsoft.com/office/drawing/2010/main">
                <a:solidFill>
                  <a:srgbClr val="FFFFFF"/>
                </a:solidFill>
              </a14:hiddenFill>
            </a:ext>
          </a:extLst>
        </p:spPr>
      </p:pic>
    </p:spTree>
    <p:extLst>
      <p:ext uri="{BB962C8B-B14F-4D97-AF65-F5344CB8AC3E}">
        <p14:creationId xmlns:p14="http://schemas.microsoft.com/office/powerpoint/2010/main" xmlns="" val="2995734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2"/>
        <p:cNvGrpSpPr/>
        <p:nvPr/>
      </p:nvGrpSpPr>
      <p:grpSpPr>
        <a:xfrm>
          <a:off x="0" y="0"/>
          <a:ext cx="0" cy="0"/>
          <a:chOff x="0" y="0"/>
          <a:chExt cx="0" cy="0"/>
        </a:xfrm>
      </p:grpSpPr>
      <p:sp>
        <p:nvSpPr>
          <p:cNvPr id="503" name="Google Shape;503;p50"/>
          <p:cNvSpPr txBox="1"/>
          <p:nvPr/>
        </p:nvSpPr>
        <p:spPr>
          <a:xfrm>
            <a:off x="666428" y="256332"/>
            <a:ext cx="9747043" cy="75662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smtClean="0">
                <a:solidFill>
                  <a:srgbClr val="C00000"/>
                </a:solidFill>
                <a:latin typeface="Roboto" panose="02000000000000000000" pitchFamily="2" charset="0"/>
                <a:ea typeface="Roboto" panose="02000000000000000000" pitchFamily="2" charset="0"/>
                <a:sym typeface="Arial"/>
              </a:rPr>
              <a:t>Carrera a pie</a:t>
            </a:r>
            <a:endParaRPr sz="1600" dirty="0">
              <a:latin typeface="Roboto" panose="02000000000000000000" pitchFamily="2" charset="0"/>
              <a:ea typeface="Roboto" panose="02000000000000000000" pitchFamily="2" charset="0"/>
            </a:endParaRPr>
          </a:p>
        </p:txBody>
      </p:sp>
      <p:sp>
        <p:nvSpPr>
          <p:cNvPr id="504" name="Google Shape;504;p50"/>
          <p:cNvSpPr txBox="1"/>
          <p:nvPr/>
        </p:nvSpPr>
        <p:spPr>
          <a:xfrm>
            <a:off x="228600" y="2103120"/>
            <a:ext cx="10293360" cy="2983434"/>
          </a:xfrm>
          <a:prstGeom prst="rect">
            <a:avLst/>
          </a:prstGeom>
          <a:noFill/>
          <a:ln>
            <a:noFill/>
          </a:ln>
        </p:spPr>
        <p:txBody>
          <a:bodyPr spcFirstLastPara="1" wrap="square" lIns="104275" tIns="52125" rIns="104275" bIns="52125" anchor="ctr" anchorCtr="0">
            <a:noAutofit/>
          </a:bodyPr>
          <a:lstStyle/>
          <a:p>
            <a:pPr marL="391077" marR="0" lvl="0" indent="-391077" algn="just" rtl="0">
              <a:lnSpc>
                <a:spcPct val="120000"/>
              </a:lnSpc>
              <a:spcBef>
                <a:spcPts val="0"/>
              </a:spcBef>
              <a:spcAft>
                <a:spcPts val="0"/>
              </a:spcAft>
              <a:buClr>
                <a:srgbClr val="C00000"/>
              </a:buClr>
              <a:buSzPts val="2400"/>
              <a:buBlip>
                <a:blip r:embed="rId4"/>
              </a:buBlip>
            </a:pPr>
            <a:r>
              <a:rPr lang="es-ES" sz="2400" dirty="0" smtClean="0">
                <a:solidFill>
                  <a:srgbClr val="C00000"/>
                </a:solidFill>
                <a:latin typeface="Roboto" panose="02000000000000000000" pitchFamily="2" charset="0"/>
                <a:ea typeface="Roboto" panose="02000000000000000000" pitchFamily="2" charset="0"/>
              </a:rPr>
              <a:t>Al salir de la transición habrá un avituallamiento líquido.</a:t>
            </a:r>
          </a:p>
          <a:p>
            <a:pPr marL="391077" marR="0" lvl="0" indent="-391077" algn="just" rtl="0">
              <a:lnSpc>
                <a:spcPct val="120000"/>
              </a:lnSpc>
              <a:spcBef>
                <a:spcPts val="0"/>
              </a:spcBef>
              <a:spcAft>
                <a:spcPts val="0"/>
              </a:spcAft>
              <a:buClr>
                <a:srgbClr val="C00000"/>
              </a:buClr>
              <a:buSzPts val="2400"/>
              <a:buBlip>
                <a:blip r:embed="rId4"/>
              </a:buBlip>
            </a:pPr>
            <a:r>
              <a:rPr lang="es-ES" sz="2400" dirty="0" smtClean="0">
                <a:solidFill>
                  <a:srgbClr val="C00000"/>
                </a:solidFill>
                <a:latin typeface="Roboto" panose="02000000000000000000" pitchFamily="2" charset="0"/>
                <a:ea typeface="Roboto" panose="02000000000000000000" pitchFamily="2" charset="0"/>
              </a:rPr>
              <a:t>Al salir de la transición se accederá a un circuito de 2500m, al que se darán 4 vueltas, al acabar la cuarta vuelta, las/los deportistas se dirigirán  hacia la derecha para llegar a la meta.</a:t>
            </a:r>
          </a:p>
          <a:p>
            <a:pPr marL="391077" marR="0" lvl="0" indent="-391077" algn="just" rtl="0">
              <a:lnSpc>
                <a:spcPct val="120000"/>
              </a:lnSpc>
              <a:spcBef>
                <a:spcPts val="0"/>
              </a:spcBef>
              <a:spcAft>
                <a:spcPts val="0"/>
              </a:spcAft>
              <a:buClr>
                <a:srgbClr val="C00000"/>
              </a:buClr>
              <a:buSzPts val="2400"/>
              <a:buBlip>
                <a:blip r:embed="rId4"/>
              </a:buBlip>
            </a:pPr>
            <a:r>
              <a:rPr lang="es-ES" sz="2400" dirty="0" smtClean="0">
                <a:solidFill>
                  <a:srgbClr val="C00000"/>
                </a:solidFill>
                <a:latin typeface="Roboto" panose="02000000000000000000" pitchFamily="2" charset="0"/>
                <a:ea typeface="Roboto" panose="02000000000000000000" pitchFamily="2" charset="0"/>
              </a:rPr>
              <a:t>Recorrido estará bien delimitado</a:t>
            </a:r>
          </a:p>
          <a:p>
            <a:pPr marL="391077" marR="0" lvl="0" indent="-391077" algn="just" rtl="0">
              <a:lnSpc>
                <a:spcPct val="120000"/>
              </a:lnSpc>
              <a:spcBef>
                <a:spcPts val="0"/>
              </a:spcBef>
              <a:spcAft>
                <a:spcPts val="0"/>
              </a:spcAft>
              <a:buClr>
                <a:srgbClr val="C00000"/>
              </a:buClr>
              <a:buSzPts val="2400"/>
              <a:buBlip>
                <a:blip r:embed="rId4"/>
              </a:buBlip>
            </a:pPr>
            <a:r>
              <a:rPr lang="es-ES" sz="2400" dirty="0" smtClean="0">
                <a:solidFill>
                  <a:srgbClr val="C00000"/>
                </a:solidFill>
                <a:latin typeface="Roboto" panose="02000000000000000000" pitchFamily="2" charset="0"/>
                <a:ea typeface="Roboto" panose="02000000000000000000" pitchFamily="2" charset="0"/>
              </a:rPr>
              <a:t>El recorrido en su mayor partes es de asfalto y acera.</a:t>
            </a:r>
            <a:endParaRPr lang="es-ES" sz="2400" dirty="0">
              <a:solidFill>
                <a:srgbClr val="C00000"/>
              </a:solidFill>
              <a:latin typeface="Roboto" panose="02000000000000000000" pitchFamily="2" charset="0"/>
              <a:ea typeface="Roboto" panose="02000000000000000000" pitchFamily="2" charset="0"/>
            </a:endParaRPr>
          </a:p>
        </p:txBody>
      </p:sp>
      <p:pic>
        <p:nvPicPr>
          <p:cNvPr id="4" name="3 Imagen"/>
          <p:cNvPicPr/>
          <p:nvPr/>
        </p:nvPicPr>
        <p:blipFill>
          <a:blip r:embed="rId5"/>
          <a:srcRect t="32836" b="38230"/>
          <a:stretch>
            <a:fillRect/>
          </a:stretch>
        </p:blipFill>
        <p:spPr>
          <a:xfrm>
            <a:off x="0" y="5852160"/>
            <a:ext cx="10696581" cy="1592440"/>
          </a:xfrm>
          <a:prstGeom prst="rect">
            <a:avLst/>
          </a:prstGeom>
          <a:noFill/>
          <a:ln>
            <a:noFill/>
          </a:ln>
        </p:spPr>
      </p:pic>
    </p:spTree>
    <p:extLst>
      <p:ext uri="{BB962C8B-B14F-4D97-AF65-F5344CB8AC3E}">
        <p14:creationId xmlns:p14="http://schemas.microsoft.com/office/powerpoint/2010/main" xmlns="" val="2392934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xmlns="" id="{27C2403E-1D7B-4F59-8CD6-5E4CCE492078}"/>
              </a:ext>
            </a:extLst>
          </p:cNvPr>
          <p:cNvCxnSpPr>
            <a:cxnSpLocks/>
          </p:cNvCxnSpPr>
          <p:nvPr/>
        </p:nvCxnSpPr>
        <p:spPr>
          <a:xfrm>
            <a:off x="5582545" y="2749110"/>
            <a:ext cx="40498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xmlns="" id="{164B527A-C321-4303-8D2D-3C3CCD9A653E}"/>
              </a:ext>
            </a:extLst>
          </p:cNvPr>
          <p:cNvCxnSpPr>
            <a:cxnSpLocks/>
          </p:cNvCxnSpPr>
          <p:nvPr/>
        </p:nvCxnSpPr>
        <p:spPr>
          <a:xfrm>
            <a:off x="806609" y="5369601"/>
            <a:ext cx="882578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xmlns="" id="{6C8D263E-11F3-4E1F-B599-F4D4DD882540}"/>
              </a:ext>
            </a:extLst>
          </p:cNvPr>
          <p:cNvCxnSpPr>
            <a:cxnSpLocks/>
          </p:cNvCxnSpPr>
          <p:nvPr/>
        </p:nvCxnSpPr>
        <p:spPr>
          <a:xfrm>
            <a:off x="806609" y="2749110"/>
            <a:ext cx="41221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xmlns="" id="{7FB88458-FF3C-4277-9F2C-DF0D24AE1BCB}"/>
              </a:ext>
            </a:extLst>
          </p:cNvPr>
          <p:cNvCxnSpPr>
            <a:cxnSpLocks/>
          </p:cNvCxnSpPr>
          <p:nvPr/>
        </p:nvCxnSpPr>
        <p:spPr>
          <a:xfrm>
            <a:off x="5582546" y="4249005"/>
            <a:ext cx="4061257" cy="8873"/>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xmlns="" id="{1C21825F-2299-4F5E-9599-31F4AEEF4D93}"/>
              </a:ext>
            </a:extLst>
          </p:cNvPr>
          <p:cNvCxnSpPr>
            <a:cxnSpLocks/>
          </p:cNvCxnSpPr>
          <p:nvPr/>
        </p:nvCxnSpPr>
        <p:spPr>
          <a:xfrm>
            <a:off x="5582546" y="3225563"/>
            <a:ext cx="4061257"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xmlns="" id="{82236DFD-96A0-4D7D-831E-23E0E2003FE4}"/>
              </a:ext>
            </a:extLst>
          </p:cNvPr>
          <p:cNvCxnSpPr>
            <a:cxnSpLocks/>
          </p:cNvCxnSpPr>
          <p:nvPr/>
        </p:nvCxnSpPr>
        <p:spPr>
          <a:xfrm>
            <a:off x="818016" y="4249005"/>
            <a:ext cx="4110767"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xmlns="" id="{9D86EEBC-487D-45A8-94BB-34490051DAE8}"/>
              </a:ext>
            </a:extLst>
          </p:cNvPr>
          <p:cNvCxnSpPr>
            <a:cxnSpLocks/>
          </p:cNvCxnSpPr>
          <p:nvPr/>
        </p:nvCxnSpPr>
        <p:spPr>
          <a:xfrm>
            <a:off x="818016" y="3225563"/>
            <a:ext cx="4110767"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pic>
        <p:nvPicPr>
          <p:cNvPr id="24" name="Imagen 8" descr="Imagen que contiene dibujo, alimentos&#10;&#10;Descripción generada automáticamente">
            <a:extLst>
              <a:ext uri="{FF2B5EF4-FFF2-40B4-BE49-F238E27FC236}">
                <a16:creationId xmlns:a16="http://schemas.microsoft.com/office/drawing/2014/main" xmlns="" id="{63F4EE50-1E67-4274-9350-4B996A2C2391}"/>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1374528" y="3264657"/>
            <a:ext cx="627066" cy="628366"/>
          </a:xfrm>
          <a:prstGeom prst="rect">
            <a:avLst/>
          </a:prstGeom>
        </p:spPr>
      </p:pic>
      <p:pic>
        <p:nvPicPr>
          <p:cNvPr id="25" name="Imagen 8" descr="Imagen que contiene dibujo, alimentos&#10;&#10;Descripción generada automáticamente">
            <a:extLst>
              <a:ext uri="{FF2B5EF4-FFF2-40B4-BE49-F238E27FC236}">
                <a16:creationId xmlns:a16="http://schemas.microsoft.com/office/drawing/2014/main" xmlns="" id="{4B1795F7-0E97-4A32-BE85-4D51CF31BD1A}"/>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2327434" y="3265070"/>
            <a:ext cx="627066" cy="628366"/>
          </a:xfrm>
          <a:prstGeom prst="rect">
            <a:avLst/>
          </a:prstGeom>
        </p:spPr>
      </p:pic>
      <p:pic>
        <p:nvPicPr>
          <p:cNvPr id="26" name="Imagen 8" descr="Imagen que contiene dibujo, alimentos&#10;&#10;Descripción generada automáticamente">
            <a:extLst>
              <a:ext uri="{FF2B5EF4-FFF2-40B4-BE49-F238E27FC236}">
                <a16:creationId xmlns:a16="http://schemas.microsoft.com/office/drawing/2014/main" xmlns="" id="{CF7DFD44-BEE7-4F6B-B440-18A638FE6A39}"/>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3311656" y="3252132"/>
            <a:ext cx="627066" cy="628366"/>
          </a:xfrm>
          <a:prstGeom prst="rect">
            <a:avLst/>
          </a:prstGeom>
        </p:spPr>
      </p:pic>
      <p:pic>
        <p:nvPicPr>
          <p:cNvPr id="27" name="Imagen 8" descr="Imagen que contiene dibujo, alimentos&#10;&#10;Descripción generada automáticamente">
            <a:extLst>
              <a:ext uri="{FF2B5EF4-FFF2-40B4-BE49-F238E27FC236}">
                <a16:creationId xmlns:a16="http://schemas.microsoft.com/office/drawing/2014/main" xmlns="" id="{B5C459DF-8113-4BD4-8EC2-3E85E82DC43A}"/>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4301068" y="3271218"/>
            <a:ext cx="627066" cy="628366"/>
          </a:xfrm>
          <a:prstGeom prst="rect">
            <a:avLst/>
          </a:prstGeom>
        </p:spPr>
      </p:pic>
      <p:pic>
        <p:nvPicPr>
          <p:cNvPr id="28" name="Imagen 8" descr="Imagen que contiene dibujo, alimentos&#10;&#10;Descripción generada automáticamente">
            <a:extLst>
              <a:ext uri="{FF2B5EF4-FFF2-40B4-BE49-F238E27FC236}">
                <a16:creationId xmlns:a16="http://schemas.microsoft.com/office/drawing/2014/main" xmlns="" id="{B09F538A-233B-4DB5-A2DC-4093BD92171D}"/>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1374528" y="4267029"/>
            <a:ext cx="627066" cy="628366"/>
          </a:xfrm>
          <a:prstGeom prst="rect">
            <a:avLst/>
          </a:prstGeom>
        </p:spPr>
      </p:pic>
      <p:pic>
        <p:nvPicPr>
          <p:cNvPr id="29" name="Imagen 8" descr="Imagen que contiene dibujo, alimentos&#10;&#10;Descripción generada automáticamente">
            <a:extLst>
              <a:ext uri="{FF2B5EF4-FFF2-40B4-BE49-F238E27FC236}">
                <a16:creationId xmlns:a16="http://schemas.microsoft.com/office/drawing/2014/main" xmlns="" id="{4584DBB6-B5FC-4500-B5DC-D871F0B7EAC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2327434" y="4267442"/>
            <a:ext cx="627066" cy="628366"/>
          </a:xfrm>
          <a:prstGeom prst="rect">
            <a:avLst/>
          </a:prstGeom>
        </p:spPr>
      </p:pic>
      <p:pic>
        <p:nvPicPr>
          <p:cNvPr id="30" name="Imagen 8" descr="Imagen que contiene dibujo, alimentos&#10;&#10;Descripción generada automáticamente">
            <a:extLst>
              <a:ext uri="{FF2B5EF4-FFF2-40B4-BE49-F238E27FC236}">
                <a16:creationId xmlns:a16="http://schemas.microsoft.com/office/drawing/2014/main" xmlns="" id="{C062ACFC-6201-4EDD-B1D3-13FE1FC0762E}"/>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3311656" y="4254504"/>
            <a:ext cx="627066" cy="628366"/>
          </a:xfrm>
          <a:prstGeom prst="rect">
            <a:avLst/>
          </a:prstGeom>
        </p:spPr>
      </p:pic>
      <p:pic>
        <p:nvPicPr>
          <p:cNvPr id="31" name="Imagen 8" descr="Imagen que contiene dibujo, alimentos&#10;&#10;Descripción generada automáticamente">
            <a:extLst>
              <a:ext uri="{FF2B5EF4-FFF2-40B4-BE49-F238E27FC236}">
                <a16:creationId xmlns:a16="http://schemas.microsoft.com/office/drawing/2014/main" xmlns="" id="{E76E968A-F085-41B7-986C-0B93829F105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4301068" y="4273590"/>
            <a:ext cx="627066" cy="628366"/>
          </a:xfrm>
          <a:prstGeom prst="rect">
            <a:avLst/>
          </a:prstGeom>
        </p:spPr>
      </p:pic>
      <p:sp>
        <p:nvSpPr>
          <p:cNvPr id="32" name="CuadroTexto 31">
            <a:extLst>
              <a:ext uri="{FF2B5EF4-FFF2-40B4-BE49-F238E27FC236}">
                <a16:creationId xmlns:a16="http://schemas.microsoft.com/office/drawing/2014/main" xmlns="" id="{EDBE4593-7E42-4547-B7E3-901BF0D960C1}"/>
              </a:ext>
            </a:extLst>
          </p:cNvPr>
          <p:cNvSpPr txBox="1"/>
          <p:nvPr/>
        </p:nvSpPr>
        <p:spPr>
          <a:xfrm>
            <a:off x="1544657" y="3801669"/>
            <a:ext cx="2651688" cy="329962"/>
          </a:xfrm>
          <a:prstGeom prst="rect">
            <a:avLst/>
          </a:prstGeom>
          <a:noFill/>
        </p:spPr>
        <p:txBody>
          <a:bodyPr wrap="none" rtlCol="0">
            <a:spAutoFit/>
          </a:bodyPr>
          <a:lstStyle/>
          <a:p>
            <a:r>
              <a:rPr lang="es-ES" sz="1544" dirty="0"/>
              <a:t>DIVISIONES MASCULINAS</a:t>
            </a:r>
          </a:p>
        </p:txBody>
      </p:sp>
      <p:sp>
        <p:nvSpPr>
          <p:cNvPr id="33" name="CuadroTexto 32">
            <a:extLst>
              <a:ext uri="{FF2B5EF4-FFF2-40B4-BE49-F238E27FC236}">
                <a16:creationId xmlns:a16="http://schemas.microsoft.com/office/drawing/2014/main" xmlns="" id="{D0B49B19-CE9E-4779-BBD5-B2D76E2301C5}"/>
              </a:ext>
            </a:extLst>
          </p:cNvPr>
          <p:cNvSpPr txBox="1"/>
          <p:nvPr/>
        </p:nvSpPr>
        <p:spPr>
          <a:xfrm>
            <a:off x="1532696" y="5041719"/>
            <a:ext cx="2518638" cy="329962"/>
          </a:xfrm>
          <a:prstGeom prst="rect">
            <a:avLst/>
          </a:prstGeom>
          <a:noFill/>
        </p:spPr>
        <p:txBody>
          <a:bodyPr wrap="none" rtlCol="0">
            <a:spAutoFit/>
          </a:bodyPr>
          <a:lstStyle/>
          <a:p>
            <a:r>
              <a:rPr lang="es-ES" sz="1544" dirty="0"/>
              <a:t>DIVISIONES FEMENINAS</a:t>
            </a:r>
          </a:p>
        </p:txBody>
      </p:sp>
      <p:sp>
        <p:nvSpPr>
          <p:cNvPr id="34" name="Flecha: a la derecha 33">
            <a:extLst>
              <a:ext uri="{FF2B5EF4-FFF2-40B4-BE49-F238E27FC236}">
                <a16:creationId xmlns:a16="http://schemas.microsoft.com/office/drawing/2014/main" xmlns="" id="{DE8E6A92-220B-4FF6-9D8F-874DA8682741}"/>
              </a:ext>
            </a:extLst>
          </p:cNvPr>
          <p:cNvSpPr/>
          <p:nvPr/>
        </p:nvSpPr>
        <p:spPr>
          <a:xfrm>
            <a:off x="399771" y="3456680"/>
            <a:ext cx="753824" cy="534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44"/>
          </a:p>
        </p:txBody>
      </p:sp>
      <p:sp>
        <p:nvSpPr>
          <p:cNvPr id="35" name="Flecha: a la derecha 34">
            <a:extLst>
              <a:ext uri="{FF2B5EF4-FFF2-40B4-BE49-F238E27FC236}">
                <a16:creationId xmlns:a16="http://schemas.microsoft.com/office/drawing/2014/main" xmlns="" id="{B5E44A9A-DB13-4BC2-8D40-9966C27CCBE0}"/>
              </a:ext>
            </a:extLst>
          </p:cNvPr>
          <p:cNvSpPr/>
          <p:nvPr/>
        </p:nvSpPr>
        <p:spPr>
          <a:xfrm>
            <a:off x="399771" y="4429012"/>
            <a:ext cx="753824" cy="534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44"/>
          </a:p>
        </p:txBody>
      </p:sp>
      <p:sp>
        <p:nvSpPr>
          <p:cNvPr id="36" name="Flecha: a la derecha 35">
            <a:extLst>
              <a:ext uri="{FF2B5EF4-FFF2-40B4-BE49-F238E27FC236}">
                <a16:creationId xmlns:a16="http://schemas.microsoft.com/office/drawing/2014/main" xmlns="" id="{F5C1C0F6-BC14-4C12-A28A-83E6CC511D81}"/>
              </a:ext>
            </a:extLst>
          </p:cNvPr>
          <p:cNvSpPr/>
          <p:nvPr/>
        </p:nvSpPr>
        <p:spPr>
          <a:xfrm>
            <a:off x="9270751" y="3421487"/>
            <a:ext cx="753824" cy="534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44"/>
          </a:p>
        </p:txBody>
      </p:sp>
      <p:sp>
        <p:nvSpPr>
          <p:cNvPr id="37" name="Flecha: a la derecha 36">
            <a:extLst>
              <a:ext uri="{FF2B5EF4-FFF2-40B4-BE49-F238E27FC236}">
                <a16:creationId xmlns:a16="http://schemas.microsoft.com/office/drawing/2014/main" xmlns="" id="{697222F5-4650-4BC8-A487-6374451A1212}"/>
              </a:ext>
            </a:extLst>
          </p:cNvPr>
          <p:cNvSpPr/>
          <p:nvPr/>
        </p:nvSpPr>
        <p:spPr>
          <a:xfrm>
            <a:off x="9314760" y="4429012"/>
            <a:ext cx="753824" cy="534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44"/>
          </a:p>
        </p:txBody>
      </p:sp>
      <p:sp>
        <p:nvSpPr>
          <p:cNvPr id="39" name="Forma libre: forma 38">
            <a:extLst>
              <a:ext uri="{FF2B5EF4-FFF2-40B4-BE49-F238E27FC236}">
                <a16:creationId xmlns:a16="http://schemas.microsoft.com/office/drawing/2014/main" xmlns="" id="{8B3616AD-33EE-4A0B-BFED-DF18A61CC9C7}"/>
              </a:ext>
            </a:extLst>
          </p:cNvPr>
          <p:cNvSpPr/>
          <p:nvPr/>
        </p:nvSpPr>
        <p:spPr>
          <a:xfrm>
            <a:off x="457152" y="2963402"/>
            <a:ext cx="390615" cy="1708073"/>
          </a:xfrm>
          <a:custGeom>
            <a:avLst/>
            <a:gdLst>
              <a:gd name="connsiteX0" fmla="*/ 8978 w 354210"/>
              <a:gd name="connsiteY0" fmla="*/ 0 h 1548882"/>
              <a:gd name="connsiteX1" fmla="*/ 8978 w 354210"/>
              <a:gd name="connsiteY1" fmla="*/ 587829 h 1548882"/>
              <a:gd name="connsiteX2" fmla="*/ 102284 w 354210"/>
              <a:gd name="connsiteY2" fmla="*/ 1296955 h 1548882"/>
              <a:gd name="connsiteX3" fmla="*/ 354210 w 354210"/>
              <a:gd name="connsiteY3" fmla="*/ 1548882 h 1548882"/>
            </a:gdLst>
            <a:ahLst/>
            <a:cxnLst>
              <a:cxn ang="0">
                <a:pos x="connsiteX0" y="connsiteY0"/>
              </a:cxn>
              <a:cxn ang="0">
                <a:pos x="connsiteX1" y="connsiteY1"/>
              </a:cxn>
              <a:cxn ang="0">
                <a:pos x="connsiteX2" y="connsiteY2"/>
              </a:cxn>
              <a:cxn ang="0">
                <a:pos x="connsiteX3" y="connsiteY3"/>
              </a:cxn>
            </a:cxnLst>
            <a:rect l="l" t="t" r="r" b="b"/>
            <a:pathLst>
              <a:path w="354210" h="1548882">
                <a:moveTo>
                  <a:pt x="8978" y="0"/>
                </a:moveTo>
                <a:cubicBezTo>
                  <a:pt x="1202" y="185835"/>
                  <a:pt x="-6573" y="371670"/>
                  <a:pt x="8978" y="587829"/>
                </a:cubicBezTo>
                <a:cubicBezTo>
                  <a:pt x="24529" y="803988"/>
                  <a:pt x="44745" y="1136780"/>
                  <a:pt x="102284" y="1296955"/>
                </a:cubicBezTo>
                <a:cubicBezTo>
                  <a:pt x="159823" y="1457130"/>
                  <a:pt x="257016" y="1503006"/>
                  <a:pt x="354210" y="1548882"/>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44"/>
          </a:p>
        </p:txBody>
      </p:sp>
      <p:sp>
        <p:nvSpPr>
          <p:cNvPr id="41" name="Forma libre: forma 40">
            <a:extLst>
              <a:ext uri="{FF2B5EF4-FFF2-40B4-BE49-F238E27FC236}">
                <a16:creationId xmlns:a16="http://schemas.microsoft.com/office/drawing/2014/main" xmlns="" id="{EDC84E80-DEBB-47B4-90DB-2880F4973C93}"/>
              </a:ext>
            </a:extLst>
          </p:cNvPr>
          <p:cNvSpPr/>
          <p:nvPr/>
        </p:nvSpPr>
        <p:spPr>
          <a:xfrm>
            <a:off x="5265750" y="2479792"/>
            <a:ext cx="654786" cy="1285021"/>
          </a:xfrm>
          <a:custGeom>
            <a:avLst/>
            <a:gdLst>
              <a:gd name="connsiteX0" fmla="*/ 593761 w 593761"/>
              <a:gd name="connsiteY0" fmla="*/ 1147665 h 1165258"/>
              <a:gd name="connsiteX1" fmla="*/ 173884 w 593761"/>
              <a:gd name="connsiteY1" fmla="*/ 1119673 h 1165258"/>
              <a:gd name="connsiteX2" fmla="*/ 15263 w 593761"/>
              <a:gd name="connsiteY2" fmla="*/ 755779 h 1165258"/>
              <a:gd name="connsiteX3" fmla="*/ 15263 w 593761"/>
              <a:gd name="connsiteY3" fmla="*/ 0 h 1165258"/>
            </a:gdLst>
            <a:ahLst/>
            <a:cxnLst>
              <a:cxn ang="0">
                <a:pos x="connsiteX0" y="connsiteY0"/>
              </a:cxn>
              <a:cxn ang="0">
                <a:pos x="connsiteX1" y="connsiteY1"/>
              </a:cxn>
              <a:cxn ang="0">
                <a:pos x="connsiteX2" y="connsiteY2"/>
              </a:cxn>
              <a:cxn ang="0">
                <a:pos x="connsiteX3" y="connsiteY3"/>
              </a:cxn>
            </a:cxnLst>
            <a:rect l="l" t="t" r="r" b="b"/>
            <a:pathLst>
              <a:path w="593761" h="1165258">
                <a:moveTo>
                  <a:pt x="593761" y="1147665"/>
                </a:moveTo>
                <a:cubicBezTo>
                  <a:pt x="432030" y="1166326"/>
                  <a:pt x="270300" y="1184987"/>
                  <a:pt x="173884" y="1119673"/>
                </a:cubicBezTo>
                <a:cubicBezTo>
                  <a:pt x="77468" y="1054359"/>
                  <a:pt x="41700" y="942391"/>
                  <a:pt x="15263" y="755779"/>
                </a:cubicBezTo>
                <a:cubicBezTo>
                  <a:pt x="-11174" y="569167"/>
                  <a:pt x="2044" y="284583"/>
                  <a:pt x="15263"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44"/>
          </a:p>
        </p:txBody>
      </p:sp>
      <p:sp>
        <p:nvSpPr>
          <p:cNvPr id="42" name="Forma libre: forma 41">
            <a:extLst>
              <a:ext uri="{FF2B5EF4-FFF2-40B4-BE49-F238E27FC236}">
                <a16:creationId xmlns:a16="http://schemas.microsoft.com/office/drawing/2014/main" xmlns="" id="{3464954A-4C6F-467D-A01F-7392674021E0}"/>
              </a:ext>
            </a:extLst>
          </p:cNvPr>
          <p:cNvSpPr/>
          <p:nvPr/>
        </p:nvSpPr>
        <p:spPr>
          <a:xfrm>
            <a:off x="4829840" y="3128036"/>
            <a:ext cx="442453" cy="632675"/>
          </a:xfrm>
          <a:custGeom>
            <a:avLst/>
            <a:gdLst>
              <a:gd name="connsiteX0" fmla="*/ 0 w 401217"/>
              <a:gd name="connsiteY0" fmla="*/ 569167 h 573710"/>
              <a:gd name="connsiteX1" fmla="*/ 223935 w 401217"/>
              <a:gd name="connsiteY1" fmla="*/ 541176 h 573710"/>
              <a:gd name="connsiteX2" fmla="*/ 363894 w 401217"/>
              <a:gd name="connsiteY2" fmla="*/ 326572 h 573710"/>
              <a:gd name="connsiteX3" fmla="*/ 401217 w 401217"/>
              <a:gd name="connsiteY3" fmla="*/ 0 h 573710"/>
            </a:gdLst>
            <a:ahLst/>
            <a:cxnLst>
              <a:cxn ang="0">
                <a:pos x="connsiteX0" y="connsiteY0"/>
              </a:cxn>
              <a:cxn ang="0">
                <a:pos x="connsiteX1" y="connsiteY1"/>
              </a:cxn>
              <a:cxn ang="0">
                <a:pos x="connsiteX2" y="connsiteY2"/>
              </a:cxn>
              <a:cxn ang="0">
                <a:pos x="connsiteX3" y="connsiteY3"/>
              </a:cxn>
            </a:cxnLst>
            <a:rect l="l" t="t" r="r" b="b"/>
            <a:pathLst>
              <a:path w="401217" h="573710">
                <a:moveTo>
                  <a:pt x="0" y="569167"/>
                </a:moveTo>
                <a:cubicBezTo>
                  <a:pt x="81643" y="575388"/>
                  <a:pt x="163286" y="581609"/>
                  <a:pt x="223935" y="541176"/>
                </a:cubicBezTo>
                <a:cubicBezTo>
                  <a:pt x="284584" y="500743"/>
                  <a:pt x="334347" y="416768"/>
                  <a:pt x="363894" y="326572"/>
                </a:cubicBezTo>
                <a:cubicBezTo>
                  <a:pt x="393441" y="236376"/>
                  <a:pt x="397329" y="118188"/>
                  <a:pt x="40121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44"/>
          </a:p>
        </p:txBody>
      </p:sp>
      <p:sp>
        <p:nvSpPr>
          <p:cNvPr id="43" name="Forma libre: forma 42">
            <a:extLst>
              <a:ext uri="{FF2B5EF4-FFF2-40B4-BE49-F238E27FC236}">
                <a16:creationId xmlns:a16="http://schemas.microsoft.com/office/drawing/2014/main" xmlns="" id="{4FB8ABFC-19F1-422B-AA61-6926E8F71FD4}"/>
              </a:ext>
            </a:extLst>
          </p:cNvPr>
          <p:cNvSpPr/>
          <p:nvPr/>
        </p:nvSpPr>
        <p:spPr>
          <a:xfrm>
            <a:off x="5264911" y="2647855"/>
            <a:ext cx="654786" cy="2246890"/>
          </a:xfrm>
          <a:custGeom>
            <a:avLst/>
            <a:gdLst>
              <a:gd name="connsiteX0" fmla="*/ 593761 w 593761"/>
              <a:gd name="connsiteY0" fmla="*/ 1147665 h 1165258"/>
              <a:gd name="connsiteX1" fmla="*/ 173884 w 593761"/>
              <a:gd name="connsiteY1" fmla="*/ 1119673 h 1165258"/>
              <a:gd name="connsiteX2" fmla="*/ 15263 w 593761"/>
              <a:gd name="connsiteY2" fmla="*/ 755779 h 1165258"/>
              <a:gd name="connsiteX3" fmla="*/ 15263 w 593761"/>
              <a:gd name="connsiteY3" fmla="*/ 0 h 1165258"/>
            </a:gdLst>
            <a:ahLst/>
            <a:cxnLst>
              <a:cxn ang="0">
                <a:pos x="connsiteX0" y="connsiteY0"/>
              </a:cxn>
              <a:cxn ang="0">
                <a:pos x="connsiteX1" y="connsiteY1"/>
              </a:cxn>
              <a:cxn ang="0">
                <a:pos x="connsiteX2" y="connsiteY2"/>
              </a:cxn>
              <a:cxn ang="0">
                <a:pos x="connsiteX3" y="connsiteY3"/>
              </a:cxn>
            </a:cxnLst>
            <a:rect l="l" t="t" r="r" b="b"/>
            <a:pathLst>
              <a:path w="593761" h="1165258">
                <a:moveTo>
                  <a:pt x="593761" y="1147665"/>
                </a:moveTo>
                <a:cubicBezTo>
                  <a:pt x="432030" y="1166326"/>
                  <a:pt x="270300" y="1184987"/>
                  <a:pt x="173884" y="1119673"/>
                </a:cubicBezTo>
                <a:cubicBezTo>
                  <a:pt x="77468" y="1054359"/>
                  <a:pt x="41700" y="942391"/>
                  <a:pt x="15263" y="755779"/>
                </a:cubicBezTo>
                <a:cubicBezTo>
                  <a:pt x="-11174" y="569167"/>
                  <a:pt x="2044" y="284583"/>
                  <a:pt x="15263" y="0"/>
                </a:cubicBezTo>
              </a:path>
            </a:pathLst>
          </a:custGeom>
          <a:no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44"/>
          </a:p>
        </p:txBody>
      </p:sp>
      <p:sp>
        <p:nvSpPr>
          <p:cNvPr id="45" name="Forma libre: forma 44">
            <a:extLst>
              <a:ext uri="{FF2B5EF4-FFF2-40B4-BE49-F238E27FC236}">
                <a16:creationId xmlns:a16="http://schemas.microsoft.com/office/drawing/2014/main" xmlns="" id="{E9EB2C8E-23E1-4EA1-B822-7EF22A89BFC8}"/>
              </a:ext>
            </a:extLst>
          </p:cNvPr>
          <p:cNvSpPr/>
          <p:nvPr/>
        </p:nvSpPr>
        <p:spPr>
          <a:xfrm>
            <a:off x="4822458" y="3296099"/>
            <a:ext cx="442453" cy="1534254"/>
          </a:xfrm>
          <a:custGeom>
            <a:avLst/>
            <a:gdLst>
              <a:gd name="connsiteX0" fmla="*/ 0 w 401217"/>
              <a:gd name="connsiteY0" fmla="*/ 569167 h 573710"/>
              <a:gd name="connsiteX1" fmla="*/ 223935 w 401217"/>
              <a:gd name="connsiteY1" fmla="*/ 541176 h 573710"/>
              <a:gd name="connsiteX2" fmla="*/ 363894 w 401217"/>
              <a:gd name="connsiteY2" fmla="*/ 326572 h 573710"/>
              <a:gd name="connsiteX3" fmla="*/ 401217 w 401217"/>
              <a:gd name="connsiteY3" fmla="*/ 0 h 573710"/>
            </a:gdLst>
            <a:ahLst/>
            <a:cxnLst>
              <a:cxn ang="0">
                <a:pos x="connsiteX0" y="connsiteY0"/>
              </a:cxn>
              <a:cxn ang="0">
                <a:pos x="connsiteX1" y="connsiteY1"/>
              </a:cxn>
              <a:cxn ang="0">
                <a:pos x="connsiteX2" y="connsiteY2"/>
              </a:cxn>
              <a:cxn ang="0">
                <a:pos x="connsiteX3" y="connsiteY3"/>
              </a:cxn>
            </a:cxnLst>
            <a:rect l="l" t="t" r="r" b="b"/>
            <a:pathLst>
              <a:path w="401217" h="573710">
                <a:moveTo>
                  <a:pt x="0" y="569167"/>
                </a:moveTo>
                <a:cubicBezTo>
                  <a:pt x="81643" y="575388"/>
                  <a:pt x="163286" y="581609"/>
                  <a:pt x="223935" y="541176"/>
                </a:cubicBezTo>
                <a:cubicBezTo>
                  <a:pt x="284584" y="500743"/>
                  <a:pt x="334347" y="416768"/>
                  <a:pt x="363894" y="326572"/>
                </a:cubicBezTo>
                <a:cubicBezTo>
                  <a:pt x="393441" y="236376"/>
                  <a:pt x="397329" y="118188"/>
                  <a:pt x="401217"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44"/>
          </a:p>
        </p:txBody>
      </p:sp>
      <p:pic>
        <p:nvPicPr>
          <p:cNvPr id="47" name="Imagen 8" descr="Imagen que contiene dibujo, alimentos&#10;&#10;Descripción generada automáticamente">
            <a:extLst>
              <a:ext uri="{FF2B5EF4-FFF2-40B4-BE49-F238E27FC236}">
                <a16:creationId xmlns:a16="http://schemas.microsoft.com/office/drawing/2014/main" xmlns="" id="{A0033281-DFB1-4982-9431-18277A670CB5}"/>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5721388" y="3281152"/>
            <a:ext cx="627066" cy="628366"/>
          </a:xfrm>
          <a:prstGeom prst="rect">
            <a:avLst/>
          </a:prstGeom>
        </p:spPr>
      </p:pic>
      <p:pic>
        <p:nvPicPr>
          <p:cNvPr id="48" name="Imagen 8" descr="Imagen que contiene dibujo, alimentos&#10;&#10;Descripción generada automáticamente">
            <a:extLst>
              <a:ext uri="{FF2B5EF4-FFF2-40B4-BE49-F238E27FC236}">
                <a16:creationId xmlns:a16="http://schemas.microsoft.com/office/drawing/2014/main" xmlns="" id="{C743AF64-AD41-43F2-BF7B-AC77230A2BF1}"/>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6674294" y="3281564"/>
            <a:ext cx="627066" cy="628366"/>
          </a:xfrm>
          <a:prstGeom prst="rect">
            <a:avLst/>
          </a:prstGeom>
        </p:spPr>
      </p:pic>
      <p:pic>
        <p:nvPicPr>
          <p:cNvPr id="49" name="Imagen 8" descr="Imagen que contiene dibujo, alimentos&#10;&#10;Descripción generada automáticamente">
            <a:extLst>
              <a:ext uri="{FF2B5EF4-FFF2-40B4-BE49-F238E27FC236}">
                <a16:creationId xmlns:a16="http://schemas.microsoft.com/office/drawing/2014/main" xmlns="" id="{EF9B9B55-C457-4742-A24B-24C59BA1C266}"/>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7658516" y="3268626"/>
            <a:ext cx="627066" cy="628366"/>
          </a:xfrm>
          <a:prstGeom prst="rect">
            <a:avLst/>
          </a:prstGeom>
        </p:spPr>
      </p:pic>
      <p:pic>
        <p:nvPicPr>
          <p:cNvPr id="50" name="Imagen 8" descr="Imagen que contiene dibujo, alimentos&#10;&#10;Descripción generada automáticamente">
            <a:extLst>
              <a:ext uri="{FF2B5EF4-FFF2-40B4-BE49-F238E27FC236}">
                <a16:creationId xmlns:a16="http://schemas.microsoft.com/office/drawing/2014/main" xmlns="" id="{77548D61-09A7-4257-8E04-1CC843FD37D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8647928" y="3287712"/>
            <a:ext cx="627066" cy="628366"/>
          </a:xfrm>
          <a:prstGeom prst="rect">
            <a:avLst/>
          </a:prstGeom>
        </p:spPr>
      </p:pic>
      <p:pic>
        <p:nvPicPr>
          <p:cNvPr id="51" name="Imagen 8" descr="Imagen que contiene dibujo, alimentos&#10;&#10;Descripción generada automáticamente">
            <a:extLst>
              <a:ext uri="{FF2B5EF4-FFF2-40B4-BE49-F238E27FC236}">
                <a16:creationId xmlns:a16="http://schemas.microsoft.com/office/drawing/2014/main" xmlns="" id="{0F990650-3024-417A-99BF-3ECC00A3FF70}"/>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5721390" y="4303927"/>
            <a:ext cx="627066" cy="628366"/>
          </a:xfrm>
          <a:prstGeom prst="rect">
            <a:avLst/>
          </a:prstGeom>
        </p:spPr>
      </p:pic>
      <p:pic>
        <p:nvPicPr>
          <p:cNvPr id="52" name="Imagen 8" descr="Imagen que contiene dibujo, alimentos&#10;&#10;Descripción generada automáticamente">
            <a:extLst>
              <a:ext uri="{FF2B5EF4-FFF2-40B4-BE49-F238E27FC236}">
                <a16:creationId xmlns:a16="http://schemas.microsoft.com/office/drawing/2014/main" xmlns="" id="{BA9C2260-E622-4BFA-8862-1C2BD8AB0596}"/>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6674295" y="4304340"/>
            <a:ext cx="627066" cy="628366"/>
          </a:xfrm>
          <a:prstGeom prst="rect">
            <a:avLst/>
          </a:prstGeom>
        </p:spPr>
      </p:pic>
      <p:pic>
        <p:nvPicPr>
          <p:cNvPr id="53" name="Imagen 8" descr="Imagen que contiene dibujo, alimentos&#10;&#10;Descripción generada automáticamente">
            <a:extLst>
              <a:ext uri="{FF2B5EF4-FFF2-40B4-BE49-F238E27FC236}">
                <a16:creationId xmlns:a16="http://schemas.microsoft.com/office/drawing/2014/main" xmlns="" id="{CB565413-D522-45DA-87E2-846C0E9A63B5}"/>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7658517" y="4291402"/>
            <a:ext cx="627066" cy="628366"/>
          </a:xfrm>
          <a:prstGeom prst="rect">
            <a:avLst/>
          </a:prstGeom>
        </p:spPr>
      </p:pic>
      <p:pic>
        <p:nvPicPr>
          <p:cNvPr id="54" name="Imagen 8" descr="Imagen que contiene dibujo, alimentos&#10;&#10;Descripción generada automáticamente">
            <a:extLst>
              <a:ext uri="{FF2B5EF4-FFF2-40B4-BE49-F238E27FC236}">
                <a16:creationId xmlns:a16="http://schemas.microsoft.com/office/drawing/2014/main" xmlns="" id="{F349B260-2497-45D7-A86D-580141141798}"/>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16200000" flipH="1">
            <a:off x="8647929" y="4310488"/>
            <a:ext cx="627066" cy="628366"/>
          </a:xfrm>
          <a:prstGeom prst="rect">
            <a:avLst/>
          </a:prstGeom>
        </p:spPr>
      </p:pic>
      <p:sp>
        <p:nvSpPr>
          <p:cNvPr id="55" name="CuadroTexto 54">
            <a:extLst>
              <a:ext uri="{FF2B5EF4-FFF2-40B4-BE49-F238E27FC236}">
                <a16:creationId xmlns:a16="http://schemas.microsoft.com/office/drawing/2014/main" xmlns="" id="{38A4F583-2E77-46F8-A970-9B0A8D33C56D}"/>
              </a:ext>
            </a:extLst>
          </p:cNvPr>
          <p:cNvSpPr txBox="1"/>
          <p:nvPr/>
        </p:nvSpPr>
        <p:spPr>
          <a:xfrm>
            <a:off x="5688281" y="218458"/>
            <a:ext cx="4715946" cy="461665"/>
          </a:xfrm>
          <a:prstGeom prst="rect">
            <a:avLst/>
          </a:prstGeom>
          <a:noFill/>
        </p:spPr>
        <p:txBody>
          <a:bodyPr wrap="square" rtlCol="0">
            <a:spAutoFit/>
          </a:bodyPr>
          <a:lstStyle/>
          <a:p>
            <a:pPr algn="r"/>
            <a:r>
              <a:rPr lang="es-ES" sz="2400" b="1" dirty="0">
                <a:solidFill>
                  <a:srgbClr val="C00000"/>
                </a:solidFill>
                <a:latin typeface="Roboto" panose="02000000000000000000" pitchFamily="2" charset="0"/>
                <a:ea typeface="Roboto" panose="02000000000000000000" pitchFamily="2" charset="0"/>
              </a:rPr>
              <a:t>Carrera a pie</a:t>
            </a:r>
          </a:p>
        </p:txBody>
      </p:sp>
      <p:sp>
        <p:nvSpPr>
          <p:cNvPr id="5" name="CuadroTexto 4">
            <a:extLst>
              <a:ext uri="{FF2B5EF4-FFF2-40B4-BE49-F238E27FC236}">
                <a16:creationId xmlns:a16="http://schemas.microsoft.com/office/drawing/2014/main" xmlns="" id="{6FEF840B-018F-4232-B03A-DE055A26F8BE}"/>
              </a:ext>
            </a:extLst>
          </p:cNvPr>
          <p:cNvSpPr txBox="1"/>
          <p:nvPr/>
        </p:nvSpPr>
        <p:spPr>
          <a:xfrm>
            <a:off x="8497171" y="818983"/>
            <a:ext cx="1686680" cy="307777"/>
          </a:xfrm>
          <a:prstGeom prst="rect">
            <a:avLst/>
          </a:prstGeom>
          <a:noFill/>
        </p:spPr>
        <p:txBody>
          <a:bodyPr wrap="none" rtlCol="0">
            <a:spAutoFit/>
          </a:bodyPr>
          <a:lstStyle/>
          <a:p>
            <a:r>
              <a:rPr lang="es-ES" i="1" dirty="0" smtClean="0">
                <a:solidFill>
                  <a:schemeClr val="bg1">
                    <a:lumMod val="75000"/>
                  </a:schemeClr>
                </a:solidFill>
              </a:rPr>
              <a:t>4vueltas de 2.5 km</a:t>
            </a:r>
            <a:endParaRPr lang="es-ES" i="1" dirty="0">
              <a:solidFill>
                <a:schemeClr val="bg1">
                  <a:lumMod val="75000"/>
                </a:schemeClr>
              </a:solidFill>
            </a:endParaRPr>
          </a:p>
        </p:txBody>
      </p:sp>
      <p:sp>
        <p:nvSpPr>
          <p:cNvPr id="7" name="Rectángulo 6">
            <a:extLst>
              <a:ext uri="{FF2B5EF4-FFF2-40B4-BE49-F238E27FC236}">
                <a16:creationId xmlns:a16="http://schemas.microsoft.com/office/drawing/2014/main" xmlns="" id="{ACD08CCE-E475-495C-B34C-A82BDC9F449F}"/>
              </a:ext>
            </a:extLst>
          </p:cNvPr>
          <p:cNvSpPr/>
          <p:nvPr/>
        </p:nvSpPr>
        <p:spPr>
          <a:xfrm>
            <a:off x="8310391" y="4038546"/>
            <a:ext cx="841713" cy="534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solidFill>
                  <a:schemeClr val="tx1"/>
                </a:solidFill>
              </a:rPr>
              <a:t>Penalty</a:t>
            </a:r>
            <a:r>
              <a:rPr lang="es-ES" b="1" dirty="0">
                <a:solidFill>
                  <a:schemeClr val="tx1"/>
                </a:solidFill>
              </a:rPr>
              <a:t> Box</a:t>
            </a:r>
          </a:p>
        </p:txBody>
      </p:sp>
      <p:pic>
        <p:nvPicPr>
          <p:cNvPr id="66" name="65 Imagen"/>
          <p:cNvPicPr/>
          <p:nvPr/>
        </p:nvPicPr>
        <p:blipFill>
          <a:blip r:embed="rId4"/>
          <a:srcRect l="18616" t="9460" b="7140"/>
          <a:stretch>
            <a:fillRect/>
          </a:stretch>
        </p:blipFill>
        <p:spPr bwMode="auto">
          <a:xfrm>
            <a:off x="381000" y="1432560"/>
            <a:ext cx="9951720" cy="5882639"/>
          </a:xfrm>
          <a:prstGeom prst="rect">
            <a:avLst/>
          </a:prstGeom>
          <a:noFill/>
          <a:ln w="9525">
            <a:noFill/>
            <a:miter lim="800000"/>
            <a:headEnd/>
            <a:tailEnd/>
          </a:ln>
        </p:spPr>
      </p:pic>
      <p:pic>
        <p:nvPicPr>
          <p:cNvPr id="56" name="Imagen 10" descr="Imagen que contiene dibujo, señal&#10;&#10;Descripción generada automáticamente">
            <a:extLst>
              <a:ext uri="{FF2B5EF4-FFF2-40B4-BE49-F238E27FC236}">
                <a16:creationId xmlns:a16="http://schemas.microsoft.com/office/drawing/2014/main" xmlns="" id="{EFCE049A-4920-4727-947D-D686752644FD}"/>
              </a:ext>
            </a:extLst>
          </p:cNvPr>
          <p:cNvPicPr>
            <a:picLocks noChangeAspect="1"/>
          </p:cNvPicPr>
          <p:nvPr/>
        </p:nvPicPr>
        <p:blipFill>
          <a:blip r:embed="rId5"/>
          <a:stretch>
            <a:fillRect/>
          </a:stretch>
        </p:blipFill>
        <p:spPr>
          <a:xfrm>
            <a:off x="3722880" y="3570726"/>
            <a:ext cx="360000" cy="360000"/>
          </a:xfrm>
          <a:prstGeom prst="rect">
            <a:avLst/>
          </a:prstGeom>
        </p:spPr>
      </p:pic>
      <p:pic>
        <p:nvPicPr>
          <p:cNvPr id="57" name="Imagen 10" descr="Imagen que contiene dibujo, señal&#10;&#10;Descripción generada automáticamente">
            <a:extLst>
              <a:ext uri="{FF2B5EF4-FFF2-40B4-BE49-F238E27FC236}">
                <a16:creationId xmlns:a16="http://schemas.microsoft.com/office/drawing/2014/main" xmlns="" id="{EFCE049A-4920-4727-947D-D686752644FD}"/>
              </a:ext>
            </a:extLst>
          </p:cNvPr>
          <p:cNvPicPr>
            <a:picLocks noChangeAspect="1"/>
          </p:cNvPicPr>
          <p:nvPr/>
        </p:nvPicPr>
        <p:blipFill>
          <a:blip r:embed="rId5"/>
          <a:stretch>
            <a:fillRect/>
          </a:stretch>
        </p:blipFill>
        <p:spPr>
          <a:xfrm rot="1316311" flipH="1">
            <a:off x="2994718" y="5915945"/>
            <a:ext cx="323543" cy="360000"/>
          </a:xfrm>
          <a:prstGeom prst="rect">
            <a:avLst/>
          </a:prstGeom>
        </p:spPr>
      </p:pic>
      <p:pic>
        <p:nvPicPr>
          <p:cNvPr id="58" name="Imagen 13" descr="Imagen que contiene plato, dibujo&#10;&#10;Descripción generada automáticamente">
            <a:extLst>
              <a:ext uri="{FF2B5EF4-FFF2-40B4-BE49-F238E27FC236}">
                <a16:creationId xmlns:a16="http://schemas.microsoft.com/office/drawing/2014/main" xmlns="" id="{0D9A8592-3C5C-4064-B98E-A8256A5C7D2E}"/>
              </a:ext>
            </a:extLst>
          </p:cNvPr>
          <p:cNvPicPr>
            <a:picLocks noChangeAspect="1"/>
          </p:cNvPicPr>
          <p:nvPr/>
        </p:nvPicPr>
        <p:blipFill>
          <a:blip r:embed="rId6"/>
          <a:stretch>
            <a:fillRect/>
          </a:stretch>
        </p:blipFill>
        <p:spPr>
          <a:xfrm rot="5400000">
            <a:off x="4511040" y="6711360"/>
            <a:ext cx="360000" cy="360000"/>
          </a:xfrm>
          <a:prstGeom prst="rect">
            <a:avLst/>
          </a:prstGeom>
        </p:spPr>
      </p:pic>
      <p:pic>
        <p:nvPicPr>
          <p:cNvPr id="59" name="Imagen 13" descr="Imagen que contiene plato, dibujo&#10;&#10;Descripción generada automáticamente">
            <a:extLst>
              <a:ext uri="{FF2B5EF4-FFF2-40B4-BE49-F238E27FC236}">
                <a16:creationId xmlns:a16="http://schemas.microsoft.com/office/drawing/2014/main" xmlns="" id="{0D9A8592-3C5C-4064-B98E-A8256A5C7D2E}"/>
              </a:ext>
            </a:extLst>
          </p:cNvPr>
          <p:cNvPicPr>
            <a:picLocks noChangeAspect="1"/>
          </p:cNvPicPr>
          <p:nvPr/>
        </p:nvPicPr>
        <p:blipFill>
          <a:blip r:embed="rId6"/>
          <a:stretch>
            <a:fillRect/>
          </a:stretch>
        </p:blipFill>
        <p:spPr>
          <a:xfrm rot="12553004">
            <a:off x="1394297" y="2292871"/>
            <a:ext cx="360000" cy="360000"/>
          </a:xfrm>
          <a:prstGeom prst="rect">
            <a:avLst/>
          </a:prstGeom>
        </p:spPr>
      </p:pic>
      <p:pic>
        <p:nvPicPr>
          <p:cNvPr id="60" name="Imagen 13" descr="Imagen que contiene plato, dibujo&#10;&#10;Descripción generada automáticamente">
            <a:extLst>
              <a:ext uri="{FF2B5EF4-FFF2-40B4-BE49-F238E27FC236}">
                <a16:creationId xmlns:a16="http://schemas.microsoft.com/office/drawing/2014/main" xmlns="" id="{0D9A8592-3C5C-4064-B98E-A8256A5C7D2E}"/>
              </a:ext>
            </a:extLst>
          </p:cNvPr>
          <p:cNvPicPr>
            <a:picLocks noChangeAspect="1"/>
          </p:cNvPicPr>
          <p:nvPr/>
        </p:nvPicPr>
        <p:blipFill>
          <a:blip r:embed="rId6"/>
          <a:stretch>
            <a:fillRect/>
          </a:stretch>
        </p:blipFill>
        <p:spPr>
          <a:xfrm rot="8962925">
            <a:off x="1804365" y="5147570"/>
            <a:ext cx="360000" cy="360000"/>
          </a:xfrm>
          <a:prstGeom prst="rect">
            <a:avLst/>
          </a:prstGeom>
          <a:solidFill>
            <a:schemeClr val="accent1"/>
          </a:solidFill>
        </p:spPr>
      </p:pic>
      <p:pic>
        <p:nvPicPr>
          <p:cNvPr id="61" name="Imagen 13" descr="Imagen que contiene plato, dibujo&#10;&#10;Descripción generada automáticamente">
            <a:extLst>
              <a:ext uri="{FF2B5EF4-FFF2-40B4-BE49-F238E27FC236}">
                <a16:creationId xmlns:a16="http://schemas.microsoft.com/office/drawing/2014/main" xmlns="" id="{0D9A8592-3C5C-4064-B98E-A8256A5C7D2E}"/>
              </a:ext>
            </a:extLst>
          </p:cNvPr>
          <p:cNvPicPr>
            <a:picLocks noChangeAspect="1"/>
          </p:cNvPicPr>
          <p:nvPr/>
        </p:nvPicPr>
        <p:blipFill>
          <a:blip r:embed="rId6"/>
          <a:stretch>
            <a:fillRect/>
          </a:stretch>
        </p:blipFill>
        <p:spPr>
          <a:xfrm rot="18200992">
            <a:off x="2834071" y="3178399"/>
            <a:ext cx="360000" cy="360000"/>
          </a:xfrm>
          <a:prstGeom prst="rect">
            <a:avLst/>
          </a:prstGeom>
        </p:spPr>
      </p:pic>
      <p:pic>
        <p:nvPicPr>
          <p:cNvPr id="62" name="Imagen 13" descr="Imagen que contiene plato, dibujo&#10;&#10;Descripción generada automáticamente">
            <a:extLst>
              <a:ext uri="{FF2B5EF4-FFF2-40B4-BE49-F238E27FC236}">
                <a16:creationId xmlns:a16="http://schemas.microsoft.com/office/drawing/2014/main" xmlns="" id="{0D9A8592-3C5C-4064-B98E-A8256A5C7D2E}"/>
              </a:ext>
            </a:extLst>
          </p:cNvPr>
          <p:cNvPicPr>
            <a:picLocks noChangeAspect="1"/>
          </p:cNvPicPr>
          <p:nvPr/>
        </p:nvPicPr>
        <p:blipFill>
          <a:blip r:embed="rId6"/>
          <a:stretch>
            <a:fillRect/>
          </a:stretch>
        </p:blipFill>
        <p:spPr>
          <a:xfrm rot="522625">
            <a:off x="5416144" y="4944440"/>
            <a:ext cx="360000" cy="360000"/>
          </a:xfrm>
          <a:prstGeom prst="rect">
            <a:avLst/>
          </a:prstGeom>
        </p:spPr>
      </p:pic>
      <p:pic>
        <p:nvPicPr>
          <p:cNvPr id="63" name="Imagen 12" descr="Imagen que contiene plato, dibujo&#10;&#10;Descripción generada automáticamente">
            <a:extLst>
              <a:ext uri="{FF2B5EF4-FFF2-40B4-BE49-F238E27FC236}">
                <a16:creationId xmlns:a16="http://schemas.microsoft.com/office/drawing/2014/main" xmlns="" id="{31F80871-CEE4-4582-9D6C-62ADD8FE5768}"/>
              </a:ext>
            </a:extLst>
          </p:cNvPr>
          <p:cNvPicPr>
            <a:picLocks noChangeAspect="1"/>
          </p:cNvPicPr>
          <p:nvPr/>
        </p:nvPicPr>
        <p:blipFill>
          <a:blip r:embed="rId7"/>
          <a:stretch>
            <a:fillRect/>
          </a:stretch>
        </p:blipFill>
        <p:spPr>
          <a:xfrm rot="19714942">
            <a:off x="5739486" y="6214989"/>
            <a:ext cx="363134" cy="363134"/>
          </a:xfrm>
          <a:prstGeom prst="rect">
            <a:avLst/>
          </a:prstGeom>
        </p:spPr>
      </p:pic>
      <p:pic>
        <p:nvPicPr>
          <p:cNvPr id="64" name="63 Imagen">
            <a:extLst>
              <a:ext uri="{FF2B5EF4-FFF2-40B4-BE49-F238E27FC236}">
                <a16:creationId xmlns:lc="http://schemas.openxmlformats.org/drawingml/2006/lockedCanvas" xmlns:a16="http://schemas.microsoft.com/office/drawing/2014/main" xmlns="" id="{AF16CCA7-CEC3-4CE0-9450-3355DFFBC2CA}"/>
              </a:ext>
            </a:extLst>
          </p:cNvPr>
          <p:cNvPicPr/>
          <p:nvPr/>
        </p:nvPicPr>
        <p:blipFill>
          <a:blip r:embed="rId8"/>
          <a:stretch>
            <a:fillRect/>
          </a:stretch>
        </p:blipFill>
        <p:spPr>
          <a:xfrm>
            <a:off x="4931723" y="5990457"/>
            <a:ext cx="288000" cy="288000"/>
          </a:xfrm>
          <a:prstGeom prst="rect">
            <a:avLst/>
          </a:prstGeom>
        </p:spPr>
      </p:pic>
      <p:pic>
        <p:nvPicPr>
          <p:cNvPr id="65" name="Imagen 13" descr="Imagen que contiene plato, dibujo&#10;&#10;Descripción generada automáticamente">
            <a:extLst>
              <a:ext uri="{FF2B5EF4-FFF2-40B4-BE49-F238E27FC236}">
                <a16:creationId xmlns:a16="http://schemas.microsoft.com/office/drawing/2014/main" xmlns="" id="{0D9A8592-3C5C-4064-B98E-A8256A5C7D2E}"/>
              </a:ext>
            </a:extLst>
          </p:cNvPr>
          <p:cNvPicPr>
            <a:picLocks noChangeAspect="1"/>
          </p:cNvPicPr>
          <p:nvPr/>
        </p:nvPicPr>
        <p:blipFill>
          <a:blip r:embed="rId6"/>
          <a:stretch>
            <a:fillRect/>
          </a:stretch>
        </p:blipFill>
        <p:spPr>
          <a:xfrm rot="18257681">
            <a:off x="2294920" y="1721012"/>
            <a:ext cx="324000" cy="324000"/>
          </a:xfrm>
          <a:prstGeom prst="rect">
            <a:avLst/>
          </a:prstGeom>
        </p:spPr>
      </p:pic>
    </p:spTree>
    <p:extLst>
      <p:ext uri="{BB962C8B-B14F-4D97-AF65-F5344CB8AC3E}">
        <p14:creationId xmlns:p14="http://schemas.microsoft.com/office/powerpoint/2010/main" xmlns="" val="2980902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2"/>
        <p:cNvGrpSpPr/>
        <p:nvPr/>
      </p:nvGrpSpPr>
      <p:grpSpPr>
        <a:xfrm>
          <a:off x="0" y="0"/>
          <a:ext cx="0" cy="0"/>
          <a:chOff x="0" y="0"/>
          <a:chExt cx="0" cy="0"/>
        </a:xfrm>
      </p:grpSpPr>
      <p:sp>
        <p:nvSpPr>
          <p:cNvPr id="503" name="Google Shape;503;p50"/>
          <p:cNvSpPr txBox="1"/>
          <p:nvPr/>
        </p:nvSpPr>
        <p:spPr>
          <a:xfrm>
            <a:off x="666428" y="256332"/>
            <a:ext cx="9747043" cy="75662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smtClean="0">
                <a:solidFill>
                  <a:srgbClr val="C00000"/>
                </a:solidFill>
                <a:latin typeface="Roboto" panose="02000000000000000000" pitchFamily="2" charset="0"/>
                <a:ea typeface="Roboto" panose="02000000000000000000" pitchFamily="2" charset="0"/>
                <a:sym typeface="Arial"/>
              </a:rPr>
              <a:t>Meta</a:t>
            </a:r>
            <a:endParaRPr lang="es-ES" sz="2400" b="1" dirty="0">
              <a:solidFill>
                <a:srgbClr val="C00000"/>
              </a:solidFill>
              <a:latin typeface="Roboto" panose="02000000000000000000" pitchFamily="2" charset="0"/>
              <a:ea typeface="Roboto" panose="02000000000000000000" pitchFamily="2" charset="0"/>
              <a:sym typeface="Arial"/>
            </a:endParaRPr>
          </a:p>
          <a:p>
            <a:pPr marL="0" marR="0" lvl="0" indent="0" algn="r" rtl="0">
              <a:spcBef>
                <a:spcPts val="0"/>
              </a:spcBef>
              <a:spcAft>
                <a:spcPts val="0"/>
              </a:spcAft>
              <a:buNone/>
            </a:pPr>
            <a:endParaRPr sz="1600" dirty="0">
              <a:latin typeface="Roboto" panose="02000000000000000000" pitchFamily="2" charset="0"/>
              <a:ea typeface="Roboto" panose="02000000000000000000" pitchFamily="2" charset="0"/>
            </a:endParaRPr>
          </a:p>
        </p:txBody>
      </p:sp>
      <p:sp>
        <p:nvSpPr>
          <p:cNvPr id="504" name="Google Shape;504;p50"/>
          <p:cNvSpPr txBox="1"/>
          <p:nvPr/>
        </p:nvSpPr>
        <p:spPr>
          <a:xfrm>
            <a:off x="213360" y="1432560"/>
            <a:ext cx="10308600" cy="4358639"/>
          </a:xfrm>
          <a:prstGeom prst="rect">
            <a:avLst/>
          </a:prstGeom>
          <a:noFill/>
          <a:ln>
            <a:noFill/>
          </a:ln>
        </p:spPr>
        <p:txBody>
          <a:bodyPr spcFirstLastPara="1" wrap="square" lIns="104275" tIns="52125" rIns="104275" bIns="52125" anchor="ctr" anchorCtr="0">
            <a:noAutofit/>
          </a:bodyPr>
          <a:lstStyle/>
          <a:p>
            <a:pPr marL="391077" marR="0" lvl="0" indent="-391077" algn="just" rtl="0">
              <a:lnSpc>
                <a:spcPct val="120000"/>
              </a:lnSpc>
              <a:spcBef>
                <a:spcPts val="0"/>
              </a:spcBef>
              <a:spcAft>
                <a:spcPts val="0"/>
              </a:spcAft>
              <a:buClr>
                <a:srgbClr val="C00000"/>
              </a:buClr>
              <a:buSzPts val="2400"/>
              <a:buBlip>
                <a:blip r:embed="rId4"/>
              </a:buBlip>
            </a:pPr>
            <a:r>
              <a:rPr lang="es-ES" sz="2400" dirty="0" smtClean="0">
                <a:solidFill>
                  <a:srgbClr val="C00000"/>
                </a:solidFill>
                <a:latin typeface="Roboto" panose="02000000000000000000" pitchFamily="2" charset="0"/>
                <a:ea typeface="Roboto" panose="02000000000000000000" pitchFamily="2" charset="0"/>
              </a:rPr>
              <a:t>Al acabar la cuarta vuelta las/los deportistas se dirigirán hacia la izquierda para acceder a un tramo que les llevara hasta el arco de meta.</a:t>
            </a:r>
          </a:p>
        </p:txBody>
      </p:sp>
      <p:pic>
        <p:nvPicPr>
          <p:cNvPr id="5" name="4 Imagen"/>
          <p:cNvPicPr/>
          <p:nvPr/>
        </p:nvPicPr>
        <p:blipFill>
          <a:blip r:embed="rId5"/>
          <a:srcRect t="32836" b="38230"/>
          <a:stretch>
            <a:fillRect/>
          </a:stretch>
        </p:blipFill>
        <p:spPr>
          <a:xfrm>
            <a:off x="0" y="5852160"/>
            <a:ext cx="10696581" cy="1592440"/>
          </a:xfrm>
          <a:prstGeom prst="rect">
            <a:avLst/>
          </a:prstGeom>
          <a:noFill/>
          <a:ln>
            <a:noFill/>
          </a:ln>
        </p:spPr>
      </p:pic>
    </p:spTree>
    <p:extLst>
      <p:ext uri="{BB962C8B-B14F-4D97-AF65-F5344CB8AC3E}">
        <p14:creationId xmlns:p14="http://schemas.microsoft.com/office/powerpoint/2010/main" xmlns="" val="3979422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S"/>
          </a:p>
        </p:txBody>
      </p:sp>
      <p:sp>
        <p:nvSpPr>
          <p:cNvPr id="3" name="Subtítulo 2"/>
          <p:cNvSpPr>
            <a:spLocks noGrp="1"/>
          </p:cNvSpPr>
          <p:nvPr>
            <p:ph type="subTitle" idx="1"/>
          </p:nvPr>
        </p:nvSpPr>
        <p:spPr/>
        <p:txBody>
          <a:bodyPr/>
          <a:lstStyle/>
          <a:p>
            <a:endParaRPr lang="es-ES" dirty="0"/>
          </a:p>
        </p:txBody>
      </p:sp>
      <p:sp>
        <p:nvSpPr>
          <p:cNvPr id="5" name="CuadroTexto 4">
            <a:extLst>
              <a:ext uri="{FF2B5EF4-FFF2-40B4-BE49-F238E27FC236}">
                <a16:creationId xmlns:a16="http://schemas.microsoft.com/office/drawing/2014/main" xmlns="" id="{40EAB17F-1AEF-44BA-B0B0-5CD6096EA82E}"/>
              </a:ext>
            </a:extLst>
          </p:cNvPr>
          <p:cNvSpPr txBox="1"/>
          <p:nvPr/>
        </p:nvSpPr>
        <p:spPr>
          <a:xfrm>
            <a:off x="6865643" y="218458"/>
            <a:ext cx="3538583" cy="461665"/>
          </a:xfrm>
          <a:prstGeom prst="rect">
            <a:avLst/>
          </a:prstGeom>
          <a:noFill/>
        </p:spPr>
        <p:txBody>
          <a:bodyPr wrap="square" rtlCol="0">
            <a:spAutoFit/>
          </a:bodyPr>
          <a:lstStyle/>
          <a:p>
            <a:pPr algn="r"/>
            <a:r>
              <a:rPr lang="es-ES" sz="2400" b="1" dirty="0">
                <a:solidFill>
                  <a:srgbClr val="C00000"/>
                </a:solidFill>
                <a:latin typeface="Roboto" panose="02000000000000000000" pitchFamily="2" charset="0"/>
                <a:ea typeface="Roboto" panose="02000000000000000000" pitchFamily="2" charset="0"/>
              </a:rPr>
              <a:t> Meta</a:t>
            </a:r>
          </a:p>
        </p:txBody>
      </p:sp>
      <p:pic>
        <p:nvPicPr>
          <p:cNvPr id="10" name="Imagen 9">
            <a:extLst>
              <a:ext uri="{FF2B5EF4-FFF2-40B4-BE49-F238E27FC236}">
                <a16:creationId xmlns:a16="http://schemas.microsoft.com/office/drawing/2014/main" xmlns="" id="{D49798A2-9B0D-4086-939D-E4FB199DCE2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5668607" y="3817359"/>
            <a:ext cx="360000" cy="360000"/>
          </a:xfrm>
          <a:prstGeom prst="rect">
            <a:avLst/>
          </a:prstGeom>
        </p:spPr>
      </p:pic>
      <p:pic>
        <p:nvPicPr>
          <p:cNvPr id="12" name="Imagen 11">
            <a:extLst>
              <a:ext uri="{FF2B5EF4-FFF2-40B4-BE49-F238E27FC236}">
                <a16:creationId xmlns:a16="http://schemas.microsoft.com/office/drawing/2014/main" xmlns="" id="{C214C7B8-BF97-4501-ADDD-F42BB52F561C}"/>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16200000">
            <a:off x="1168422" y="4056755"/>
            <a:ext cx="360000" cy="360000"/>
          </a:xfrm>
          <a:prstGeom prst="rect">
            <a:avLst/>
          </a:prstGeom>
        </p:spPr>
      </p:pic>
      <p:sp>
        <p:nvSpPr>
          <p:cNvPr id="14" name="Arco de bloque 13">
            <a:extLst>
              <a:ext uri="{FF2B5EF4-FFF2-40B4-BE49-F238E27FC236}">
                <a16:creationId xmlns:a16="http://schemas.microsoft.com/office/drawing/2014/main" xmlns="" id="{8AAE6FB5-D7D9-4124-8D31-08AFAE11159E}"/>
              </a:ext>
            </a:extLst>
          </p:cNvPr>
          <p:cNvSpPr/>
          <p:nvPr/>
        </p:nvSpPr>
        <p:spPr>
          <a:xfrm>
            <a:off x="3183637" y="5303943"/>
            <a:ext cx="639341" cy="914400"/>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5" name="CuadroTexto 14">
            <a:extLst>
              <a:ext uri="{FF2B5EF4-FFF2-40B4-BE49-F238E27FC236}">
                <a16:creationId xmlns:a16="http://schemas.microsoft.com/office/drawing/2014/main" xmlns="" id="{F5D5E296-7CEE-45CC-97A9-AE208431F5E1}"/>
              </a:ext>
            </a:extLst>
          </p:cNvPr>
          <p:cNvSpPr txBox="1"/>
          <p:nvPr/>
        </p:nvSpPr>
        <p:spPr>
          <a:xfrm>
            <a:off x="3735247" y="5317355"/>
            <a:ext cx="582211" cy="307777"/>
          </a:xfrm>
          <a:prstGeom prst="rect">
            <a:avLst/>
          </a:prstGeom>
          <a:noFill/>
        </p:spPr>
        <p:txBody>
          <a:bodyPr wrap="none" rtlCol="0">
            <a:spAutoFit/>
          </a:bodyPr>
          <a:lstStyle/>
          <a:p>
            <a:r>
              <a:rPr lang="es-ES" dirty="0"/>
              <a:t>Meta</a:t>
            </a:r>
          </a:p>
        </p:txBody>
      </p:sp>
      <p:pic>
        <p:nvPicPr>
          <p:cNvPr id="7" name="Imagen 6" descr="Icono&#10;&#10;Descripción generada automáticamente">
            <a:extLst>
              <a:ext uri="{FF2B5EF4-FFF2-40B4-BE49-F238E27FC236}">
                <a16:creationId xmlns:a16="http://schemas.microsoft.com/office/drawing/2014/main" xmlns="" id="{B5421BC9-4981-4386-8F21-B6C38EE1A53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966200" y="5761143"/>
            <a:ext cx="360000" cy="360000"/>
          </a:xfrm>
          <a:prstGeom prst="rect">
            <a:avLst/>
          </a:prstGeom>
        </p:spPr>
      </p:pic>
      <p:cxnSp>
        <p:nvCxnSpPr>
          <p:cNvPr id="23" name="22 Conector recto"/>
          <p:cNvCxnSpPr/>
          <p:nvPr/>
        </p:nvCxnSpPr>
        <p:spPr>
          <a:xfrm flipV="1">
            <a:off x="7955280" y="6050280"/>
            <a:ext cx="1600200" cy="624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V="1">
            <a:off x="8061960" y="6324600"/>
            <a:ext cx="1584960" cy="6400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a:endCxn id="13" idx="0"/>
          </p:cNvCxnSpPr>
          <p:nvPr/>
        </p:nvCxnSpPr>
        <p:spPr>
          <a:xfrm flipV="1">
            <a:off x="5593082" y="5536288"/>
            <a:ext cx="252359" cy="331113"/>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 name="2 Marcador de contenido"/>
          <p:cNvPicPr>
            <a:picLocks/>
          </p:cNvPicPr>
          <p:nvPr/>
        </p:nvPicPr>
        <p:blipFill>
          <a:blip r:embed="rId5"/>
          <a:srcRect l="18568" t="19800" r="13922" b="11725"/>
          <a:stretch>
            <a:fillRect/>
          </a:stretch>
        </p:blipFill>
        <p:spPr bwMode="auto">
          <a:xfrm>
            <a:off x="350520" y="1447800"/>
            <a:ext cx="9921240" cy="5852160"/>
          </a:xfrm>
          <a:prstGeom prst="rect">
            <a:avLst/>
          </a:prstGeom>
          <a:noFill/>
          <a:ln w="9525">
            <a:noFill/>
            <a:miter lim="800000"/>
            <a:headEnd/>
            <a:tailEnd/>
          </a:ln>
        </p:spPr>
      </p:pic>
      <p:sp>
        <p:nvSpPr>
          <p:cNvPr id="13" name="Arco de bloque 13">
            <a:extLst>
              <a:ext uri="{FF2B5EF4-FFF2-40B4-BE49-F238E27FC236}">
                <a16:creationId xmlns:a16="http://schemas.microsoft.com/office/drawing/2014/main" xmlns="" id="{8AAE6FB5-D7D9-4124-8D31-08AFAE11159E}"/>
              </a:ext>
            </a:extLst>
          </p:cNvPr>
          <p:cNvSpPr/>
          <p:nvPr/>
        </p:nvSpPr>
        <p:spPr>
          <a:xfrm rot="20823574">
            <a:off x="5740475" y="5337515"/>
            <a:ext cx="641503" cy="208825"/>
          </a:xfrm>
          <a:prstGeom prst="blockArc">
            <a:avLst>
              <a:gd name="adj1" fmla="val 10159264"/>
              <a:gd name="adj2" fmla="val 806494"/>
              <a:gd name="adj3" fmla="val 2660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15 Rectángulo"/>
          <p:cNvSpPr/>
          <p:nvPr/>
        </p:nvSpPr>
        <p:spPr>
          <a:xfrm>
            <a:off x="7284720" y="4693920"/>
            <a:ext cx="1203960" cy="594360"/>
          </a:xfrm>
          <a:prstGeom prst="rect">
            <a:avLst/>
          </a:prstGeom>
        </p:spPr>
        <p:style>
          <a:lnRef idx="2">
            <a:schemeClr val="accent6"/>
          </a:lnRef>
          <a:fillRef idx="1">
            <a:schemeClr val="lt1"/>
          </a:fillRef>
          <a:effectRef idx="0">
            <a:schemeClr val="accent6"/>
          </a:effectRef>
          <a:fontRef idx="minor">
            <a:schemeClr val="dk1"/>
          </a:fontRef>
        </p:style>
        <p:txBody>
          <a:bodyPr lIns="144000" tIns="0" rIns="0" bIns="0" rtlCol="0" anchor="ctr"/>
          <a:lstStyle/>
          <a:p>
            <a:pPr lvl="0" fontAlgn="base">
              <a:spcBef>
                <a:spcPct val="0"/>
              </a:spcBef>
              <a:spcAft>
                <a:spcPct val="0"/>
              </a:spcAft>
              <a:buClrTx/>
            </a:pPr>
            <a:r>
              <a:rPr lang="es-ES" sz="1200" dirty="0" smtClean="0">
                <a:solidFill>
                  <a:schemeClr val="tx1"/>
                </a:solidFill>
                <a:latin typeface="Calibri" pitchFamily="34" charset="0"/>
                <a:cs typeface="Arial" pitchFamily="34" charset="0"/>
              </a:rPr>
              <a:t>Avituallamiento pos meta</a:t>
            </a:r>
            <a:endParaRPr lang="es-ES" sz="1200" dirty="0" smtClean="0">
              <a:solidFill>
                <a:schemeClr val="tx1"/>
              </a:solidFill>
              <a:latin typeface="Arial" pitchFamily="34" charset="0"/>
              <a:cs typeface="Arial" pitchFamily="34" charset="0"/>
            </a:endParaRPr>
          </a:p>
        </p:txBody>
      </p:sp>
      <p:cxnSp>
        <p:nvCxnSpPr>
          <p:cNvPr id="19" name="18 Conector recto de flecha"/>
          <p:cNvCxnSpPr/>
          <p:nvPr/>
        </p:nvCxnSpPr>
        <p:spPr>
          <a:xfrm flipH="1">
            <a:off x="6598920" y="4754880"/>
            <a:ext cx="670560" cy="79248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27 Rectángulo"/>
          <p:cNvSpPr/>
          <p:nvPr/>
        </p:nvSpPr>
        <p:spPr>
          <a:xfrm>
            <a:off x="4739640" y="5516880"/>
            <a:ext cx="670560" cy="426720"/>
          </a:xfrm>
          <a:prstGeom prst="rect">
            <a:avLst/>
          </a:prstGeom>
        </p:spPr>
        <p:style>
          <a:lnRef idx="2">
            <a:schemeClr val="accent6"/>
          </a:lnRef>
          <a:fillRef idx="1">
            <a:schemeClr val="lt1"/>
          </a:fillRef>
          <a:effectRef idx="0">
            <a:schemeClr val="accent6"/>
          </a:effectRef>
          <a:fontRef idx="minor">
            <a:schemeClr val="dk1"/>
          </a:fontRef>
        </p:style>
        <p:txBody>
          <a:bodyPr lIns="144000" tIns="0" rIns="0" bIns="0" rtlCol="0" anchor="ctr"/>
          <a:lstStyle/>
          <a:p>
            <a:pPr lvl="0" fontAlgn="base">
              <a:spcBef>
                <a:spcPct val="0"/>
              </a:spcBef>
              <a:spcAft>
                <a:spcPct val="0"/>
              </a:spcAft>
              <a:buClrTx/>
            </a:pPr>
            <a:r>
              <a:rPr lang="es-ES" sz="1200" dirty="0" smtClean="0">
                <a:solidFill>
                  <a:schemeClr val="tx1"/>
                </a:solidFill>
                <a:latin typeface="Calibri" pitchFamily="34" charset="0"/>
                <a:cs typeface="Arial" pitchFamily="34" charset="0"/>
              </a:rPr>
              <a:t>Arco de meta</a:t>
            </a:r>
            <a:endParaRPr lang="es-ES" sz="1200" dirty="0" smtClean="0">
              <a:solidFill>
                <a:schemeClr val="tx1"/>
              </a:solidFill>
              <a:latin typeface="Arial" pitchFamily="34" charset="0"/>
              <a:cs typeface="Arial" pitchFamily="34" charset="0"/>
            </a:endParaRPr>
          </a:p>
        </p:txBody>
      </p:sp>
      <p:cxnSp>
        <p:nvCxnSpPr>
          <p:cNvPr id="17" name="16 Conector recto de flecha"/>
          <p:cNvCxnSpPr/>
          <p:nvPr/>
        </p:nvCxnSpPr>
        <p:spPr>
          <a:xfrm>
            <a:off x="5212080" y="4221480"/>
            <a:ext cx="365760" cy="685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3" name="42 Conector recto"/>
          <p:cNvCxnSpPr/>
          <p:nvPr/>
        </p:nvCxnSpPr>
        <p:spPr>
          <a:xfrm>
            <a:off x="5669280" y="6507480"/>
            <a:ext cx="1661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a:off x="5669280" y="6736080"/>
            <a:ext cx="16306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45 Conector recto de flecha"/>
          <p:cNvCxnSpPr/>
          <p:nvPr/>
        </p:nvCxnSpPr>
        <p:spPr>
          <a:xfrm>
            <a:off x="5379720" y="5547360"/>
            <a:ext cx="33528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CuadroTexto 4">
            <a:extLst>
              <a:ext uri="{FF2B5EF4-FFF2-40B4-BE49-F238E27FC236}">
                <a16:creationId xmlns:a16="http://schemas.microsoft.com/office/drawing/2014/main" xmlns="" id="{6FEF840B-018F-4232-B03A-DE055A26F8BE}"/>
              </a:ext>
            </a:extLst>
          </p:cNvPr>
          <p:cNvSpPr txBox="1"/>
          <p:nvPr/>
        </p:nvSpPr>
        <p:spPr>
          <a:xfrm>
            <a:off x="8497171" y="818983"/>
            <a:ext cx="1776448" cy="307777"/>
          </a:xfrm>
          <a:prstGeom prst="rect">
            <a:avLst/>
          </a:prstGeom>
          <a:noFill/>
        </p:spPr>
        <p:txBody>
          <a:bodyPr wrap="none" rtlCol="0">
            <a:spAutoFit/>
          </a:bodyPr>
          <a:lstStyle/>
          <a:p>
            <a:r>
              <a:rPr lang="es-ES" i="1" dirty="0" smtClean="0">
                <a:solidFill>
                  <a:schemeClr val="bg1">
                    <a:lumMod val="75000"/>
                  </a:schemeClr>
                </a:solidFill>
              </a:rPr>
              <a:t>         Enlace a meta</a:t>
            </a:r>
            <a:endParaRPr lang="es-ES" i="1" dirty="0">
              <a:solidFill>
                <a:schemeClr val="bg1">
                  <a:lumMod val="75000"/>
                </a:schemeClr>
              </a:solidFill>
            </a:endParaRPr>
          </a:p>
        </p:txBody>
      </p:sp>
    </p:spTree>
    <p:extLst>
      <p:ext uri="{BB962C8B-B14F-4D97-AF65-F5344CB8AC3E}">
        <p14:creationId xmlns:p14="http://schemas.microsoft.com/office/powerpoint/2010/main" xmlns="" val="1390214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2"/>
        <p:cNvGrpSpPr/>
        <p:nvPr/>
      </p:nvGrpSpPr>
      <p:grpSpPr>
        <a:xfrm>
          <a:off x="0" y="0"/>
          <a:ext cx="0" cy="0"/>
          <a:chOff x="0" y="0"/>
          <a:chExt cx="0" cy="0"/>
        </a:xfrm>
      </p:grpSpPr>
      <p:sp>
        <p:nvSpPr>
          <p:cNvPr id="503" name="Google Shape;503;p50"/>
          <p:cNvSpPr txBox="1"/>
          <p:nvPr/>
        </p:nvSpPr>
        <p:spPr>
          <a:xfrm>
            <a:off x="6057900" y="218458"/>
            <a:ext cx="4346327"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a:solidFill>
                  <a:srgbClr val="C00000"/>
                </a:solidFill>
                <a:latin typeface="Roboto" panose="02000000000000000000" pitchFamily="2" charset="0"/>
                <a:ea typeface="Roboto" panose="02000000000000000000" pitchFamily="2" charset="0"/>
                <a:sym typeface="Arial"/>
              </a:rPr>
              <a:t>Fin de Carrera, llegada a Meta</a:t>
            </a:r>
            <a:endParaRPr sz="1600">
              <a:latin typeface="Roboto" panose="02000000000000000000" pitchFamily="2" charset="0"/>
              <a:ea typeface="Roboto" panose="02000000000000000000" pitchFamily="2" charset="0"/>
            </a:endParaRPr>
          </a:p>
        </p:txBody>
      </p:sp>
      <p:sp>
        <p:nvSpPr>
          <p:cNvPr id="504" name="Google Shape;504;p50"/>
          <p:cNvSpPr txBox="1"/>
          <p:nvPr/>
        </p:nvSpPr>
        <p:spPr>
          <a:xfrm>
            <a:off x="198120" y="1591295"/>
            <a:ext cx="10347168" cy="4077985"/>
          </a:xfrm>
          <a:prstGeom prst="rect">
            <a:avLst/>
          </a:prstGeom>
          <a:noFill/>
          <a:ln>
            <a:noFill/>
          </a:ln>
        </p:spPr>
        <p:txBody>
          <a:bodyPr spcFirstLastPara="1" wrap="square" lIns="104275" tIns="52125" rIns="104275" bIns="52125" anchor="ctr" anchorCtr="0">
            <a:noAutofit/>
          </a:bodyPr>
          <a:lstStyle/>
          <a:p>
            <a:pPr marL="391077" marR="0" lvl="0" indent="-391077" algn="just" rtl="0">
              <a:lnSpc>
                <a:spcPct val="120000"/>
              </a:lnSpc>
              <a:spcBef>
                <a:spcPts val="0"/>
              </a:spcBef>
              <a:spcAft>
                <a:spcPts val="0"/>
              </a:spcAft>
              <a:buClr>
                <a:srgbClr val="C00000"/>
              </a:buClr>
              <a:buSzPts val="2400"/>
              <a:buBlip>
                <a:blip r:embed="rId4"/>
              </a:buBlip>
            </a:pPr>
            <a:r>
              <a:rPr lang="es-ES" sz="2400" dirty="0">
                <a:solidFill>
                  <a:srgbClr val="C00000"/>
                </a:solidFill>
                <a:latin typeface="Roboto" panose="02000000000000000000" pitchFamily="2" charset="0"/>
                <a:ea typeface="Roboto" panose="02000000000000000000" pitchFamily="2" charset="0"/>
                <a:cs typeface="Roboto"/>
                <a:sym typeface="Roboto"/>
              </a:rPr>
              <a:t>Una vez cruces la línea de meta, no te detengas, continúa caminando</a:t>
            </a:r>
            <a:endParaRPr sz="2400" dirty="0">
              <a:latin typeface="Roboto" panose="02000000000000000000" pitchFamily="2" charset="0"/>
              <a:ea typeface="Roboto" panose="02000000000000000000" pitchFamily="2" charset="0"/>
            </a:endParaRPr>
          </a:p>
          <a:p>
            <a:pPr marL="391077" marR="0" lvl="0" indent="-391077" algn="just" rtl="0">
              <a:lnSpc>
                <a:spcPct val="120000"/>
              </a:lnSpc>
              <a:spcBef>
                <a:spcPts val="1324"/>
              </a:spcBef>
              <a:spcAft>
                <a:spcPts val="0"/>
              </a:spcAft>
              <a:buClr>
                <a:srgbClr val="C00000"/>
              </a:buClr>
              <a:buSzPts val="2400"/>
              <a:buBlip>
                <a:blip r:embed="rId4"/>
              </a:buBlip>
            </a:pPr>
            <a:r>
              <a:rPr lang="es-ES" sz="2400" dirty="0">
                <a:solidFill>
                  <a:srgbClr val="C00000"/>
                </a:solidFill>
                <a:latin typeface="Roboto" panose="02000000000000000000" pitchFamily="2" charset="0"/>
                <a:ea typeface="Roboto" panose="02000000000000000000" pitchFamily="2" charset="0"/>
                <a:cs typeface="Roboto"/>
                <a:sym typeface="Roboto"/>
              </a:rPr>
              <a:t>Habrá voluntarios esperando en la llegada para entregarte una </a:t>
            </a:r>
            <a:r>
              <a:rPr lang="es-ES" sz="2400" b="1" dirty="0">
                <a:solidFill>
                  <a:srgbClr val="C00000"/>
                </a:solidFill>
                <a:latin typeface="Roboto" panose="02000000000000000000" pitchFamily="2" charset="0"/>
                <a:ea typeface="Roboto" panose="02000000000000000000" pitchFamily="2" charset="0"/>
                <a:cs typeface="Roboto"/>
                <a:sym typeface="Roboto"/>
              </a:rPr>
              <a:t>mascarilla desechable </a:t>
            </a:r>
            <a:r>
              <a:rPr lang="es-ES" sz="2400" dirty="0">
                <a:solidFill>
                  <a:srgbClr val="C00000"/>
                </a:solidFill>
                <a:latin typeface="Roboto" panose="02000000000000000000" pitchFamily="2" charset="0"/>
                <a:ea typeface="Roboto" panose="02000000000000000000" pitchFamily="2" charset="0"/>
                <a:cs typeface="Roboto"/>
                <a:sym typeface="Roboto"/>
              </a:rPr>
              <a:t>que deberás ponerte antes de abandonar esa zona.</a:t>
            </a:r>
            <a:endParaRPr sz="2400" dirty="0">
              <a:latin typeface="Roboto" panose="02000000000000000000" pitchFamily="2" charset="0"/>
              <a:ea typeface="Roboto" panose="02000000000000000000" pitchFamily="2" charset="0"/>
            </a:endParaRPr>
          </a:p>
          <a:p>
            <a:pPr marL="391077" marR="0" lvl="0" indent="-391077" algn="just" rtl="0">
              <a:lnSpc>
                <a:spcPct val="120000"/>
              </a:lnSpc>
              <a:spcBef>
                <a:spcPts val="1324"/>
              </a:spcBef>
              <a:spcAft>
                <a:spcPts val="0"/>
              </a:spcAft>
              <a:buClr>
                <a:srgbClr val="C00000"/>
              </a:buClr>
              <a:buSzPts val="2400"/>
              <a:buBlip>
                <a:blip r:embed="rId4"/>
              </a:buBlip>
            </a:pPr>
            <a:r>
              <a:rPr lang="es-ES" sz="2400" dirty="0">
                <a:solidFill>
                  <a:srgbClr val="C00000"/>
                </a:solidFill>
                <a:latin typeface="Roboto" panose="02000000000000000000" pitchFamily="2" charset="0"/>
                <a:ea typeface="Roboto" panose="02000000000000000000" pitchFamily="2" charset="0"/>
                <a:cs typeface="Roboto"/>
                <a:sym typeface="Roboto"/>
              </a:rPr>
              <a:t>Dirígete a la zona de recuperación, donde tendrás agua.</a:t>
            </a:r>
          </a:p>
          <a:p>
            <a:pPr marL="391077" marR="0" lvl="0" indent="-391077" algn="just" rtl="0">
              <a:lnSpc>
                <a:spcPct val="120000"/>
              </a:lnSpc>
              <a:spcBef>
                <a:spcPts val="1324"/>
              </a:spcBef>
              <a:spcAft>
                <a:spcPts val="0"/>
              </a:spcAft>
              <a:buClr>
                <a:srgbClr val="C00000"/>
              </a:buClr>
              <a:buSzPts val="2400"/>
              <a:buBlip>
                <a:blip r:embed="rId4"/>
              </a:buBlip>
            </a:pPr>
            <a:r>
              <a:rPr lang="es-ES" sz="2400" dirty="0">
                <a:solidFill>
                  <a:srgbClr val="C00000"/>
                </a:solidFill>
                <a:latin typeface="Roboto" panose="02000000000000000000" pitchFamily="2" charset="0"/>
                <a:ea typeface="Roboto" panose="02000000000000000000" pitchFamily="2" charset="0"/>
                <a:cs typeface="Roboto"/>
                <a:sym typeface="Roboto"/>
              </a:rPr>
              <a:t>Si crees que estás en posición de medalla o te notificamos que debes ir al podio, hazlo inmediatamente, pues las entregas serán finalice cada competición.</a:t>
            </a:r>
            <a:endParaRPr sz="2400" dirty="0">
              <a:latin typeface="Roboto" panose="02000000000000000000" pitchFamily="2" charset="0"/>
              <a:ea typeface="Roboto" panose="02000000000000000000" pitchFamily="2" charset="0"/>
            </a:endParaRPr>
          </a:p>
        </p:txBody>
      </p:sp>
      <p:pic>
        <p:nvPicPr>
          <p:cNvPr id="4" name="3 Imagen"/>
          <p:cNvPicPr/>
          <p:nvPr/>
        </p:nvPicPr>
        <p:blipFill>
          <a:blip r:embed="rId5"/>
          <a:srcRect t="32836" b="38230"/>
          <a:stretch>
            <a:fillRect/>
          </a:stretch>
        </p:blipFill>
        <p:spPr>
          <a:xfrm>
            <a:off x="-7943" y="6019800"/>
            <a:ext cx="10696581" cy="1543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51"/>
          <p:cNvSpPr txBox="1"/>
          <p:nvPr/>
        </p:nvSpPr>
        <p:spPr>
          <a:xfrm>
            <a:off x="6057900" y="218458"/>
            <a:ext cx="4346327"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a:solidFill>
                  <a:srgbClr val="C00000"/>
                </a:solidFill>
                <a:latin typeface="Roboto" panose="02000000000000000000" pitchFamily="2" charset="0"/>
                <a:ea typeface="Roboto" panose="02000000000000000000" pitchFamily="2" charset="0"/>
                <a:sym typeface="Arial"/>
              </a:rPr>
              <a:t>Entregas de </a:t>
            </a:r>
            <a:r>
              <a:rPr lang="es-ES" sz="2400" b="1" dirty="0" smtClean="0">
                <a:solidFill>
                  <a:srgbClr val="C00000"/>
                </a:solidFill>
                <a:latin typeface="Roboto" panose="02000000000000000000" pitchFamily="2" charset="0"/>
                <a:ea typeface="Roboto" panose="02000000000000000000" pitchFamily="2" charset="0"/>
                <a:sym typeface="Arial"/>
              </a:rPr>
              <a:t>premios</a:t>
            </a:r>
            <a:endParaRPr sz="1600" dirty="0">
              <a:latin typeface="Roboto" panose="02000000000000000000" pitchFamily="2" charset="0"/>
              <a:ea typeface="Roboto" panose="02000000000000000000" pitchFamily="2" charset="0"/>
            </a:endParaRPr>
          </a:p>
        </p:txBody>
      </p:sp>
      <p:sp>
        <p:nvSpPr>
          <p:cNvPr id="511" name="Google Shape;511;p51"/>
          <p:cNvSpPr txBox="1"/>
          <p:nvPr/>
        </p:nvSpPr>
        <p:spPr>
          <a:xfrm>
            <a:off x="0" y="1591295"/>
            <a:ext cx="10545288" cy="3773186"/>
          </a:xfrm>
          <a:prstGeom prst="rect">
            <a:avLst/>
          </a:prstGeom>
          <a:noFill/>
          <a:ln>
            <a:noFill/>
          </a:ln>
        </p:spPr>
        <p:txBody>
          <a:bodyPr spcFirstLastPara="1" wrap="square" lIns="104275" tIns="52125" rIns="104275" bIns="52125" anchor="ctr" anchorCtr="0">
            <a:noAutofit/>
          </a:bodyPr>
          <a:lstStyle/>
          <a:p>
            <a:pPr marL="391077" marR="0" lvl="0" indent="-391077" algn="just" rtl="0">
              <a:lnSpc>
                <a:spcPct val="120000"/>
              </a:lnSpc>
              <a:spcBef>
                <a:spcPts val="0"/>
              </a:spcBef>
              <a:spcAft>
                <a:spcPts val="0"/>
              </a:spcAft>
              <a:buClr>
                <a:srgbClr val="C00000"/>
              </a:buClr>
              <a:buSzPts val="2400"/>
              <a:buBlip>
                <a:blip r:embed="rId4"/>
              </a:buBlip>
            </a:pPr>
            <a:r>
              <a:rPr lang="es-ES" sz="2400" dirty="0">
                <a:solidFill>
                  <a:srgbClr val="C00000"/>
                </a:solidFill>
                <a:latin typeface="Roboto" panose="02000000000000000000" pitchFamily="2" charset="0"/>
                <a:ea typeface="Roboto" panose="02000000000000000000" pitchFamily="2" charset="0"/>
                <a:cs typeface="Roboto"/>
                <a:sym typeface="Roboto"/>
              </a:rPr>
              <a:t>Es obligatorio hacer uso de la </a:t>
            </a:r>
            <a:r>
              <a:rPr lang="es-ES" sz="2400" b="1" dirty="0">
                <a:solidFill>
                  <a:srgbClr val="C00000"/>
                </a:solidFill>
                <a:latin typeface="Roboto" panose="02000000000000000000" pitchFamily="2" charset="0"/>
                <a:ea typeface="Roboto" panose="02000000000000000000" pitchFamily="2" charset="0"/>
                <a:cs typeface="Roboto"/>
                <a:sym typeface="Roboto"/>
              </a:rPr>
              <a:t>mascarilla</a:t>
            </a:r>
            <a:r>
              <a:rPr lang="es-ES" sz="2400" b="1" dirty="0" smtClean="0">
                <a:solidFill>
                  <a:srgbClr val="C00000"/>
                </a:solidFill>
                <a:latin typeface="Roboto" panose="02000000000000000000" pitchFamily="2" charset="0"/>
                <a:ea typeface="Roboto" panose="02000000000000000000" pitchFamily="2" charset="0"/>
                <a:cs typeface="Roboto"/>
                <a:sym typeface="Roboto"/>
              </a:rPr>
              <a:t>.</a:t>
            </a:r>
            <a:r>
              <a:rPr lang="es-ES" sz="2400" dirty="0" smtClean="0">
                <a:solidFill>
                  <a:srgbClr val="C00000"/>
                </a:solidFill>
                <a:latin typeface="Roboto" panose="02000000000000000000" pitchFamily="2" charset="0"/>
                <a:ea typeface="Roboto" panose="02000000000000000000" pitchFamily="2" charset="0"/>
                <a:cs typeface="Roboto"/>
                <a:sym typeface="Roboto"/>
              </a:rPr>
              <a:t>.</a:t>
            </a:r>
            <a:endParaRPr dirty="0">
              <a:latin typeface="Roboto" panose="02000000000000000000" pitchFamily="2" charset="0"/>
              <a:ea typeface="Roboto" panose="02000000000000000000" pitchFamily="2" charset="0"/>
            </a:endParaRPr>
          </a:p>
          <a:p>
            <a:pPr marL="391077" marR="0" lvl="0" indent="-391077" algn="just" rtl="0">
              <a:lnSpc>
                <a:spcPct val="120000"/>
              </a:lnSpc>
              <a:spcBef>
                <a:spcPts val="1324"/>
              </a:spcBef>
              <a:spcAft>
                <a:spcPts val="0"/>
              </a:spcAft>
              <a:buClr>
                <a:srgbClr val="C00000"/>
              </a:buClr>
              <a:buSzPts val="2400"/>
              <a:buBlip>
                <a:blip r:embed="rId4"/>
              </a:buBlip>
            </a:pPr>
            <a:r>
              <a:rPr lang="es-ES" sz="2400" b="1" dirty="0">
                <a:solidFill>
                  <a:srgbClr val="C00000"/>
                </a:solidFill>
                <a:latin typeface="Roboto" panose="02000000000000000000" pitchFamily="2" charset="0"/>
                <a:ea typeface="Roboto" panose="02000000000000000000" pitchFamily="2" charset="0"/>
                <a:cs typeface="Roboto"/>
                <a:sym typeface="Roboto"/>
              </a:rPr>
              <a:t>NO</a:t>
            </a:r>
            <a:r>
              <a:rPr lang="es-ES" sz="2400" dirty="0">
                <a:solidFill>
                  <a:srgbClr val="C00000"/>
                </a:solidFill>
                <a:latin typeface="Roboto" panose="02000000000000000000" pitchFamily="2" charset="0"/>
                <a:ea typeface="Roboto" panose="02000000000000000000" pitchFamily="2" charset="0"/>
                <a:cs typeface="Roboto"/>
                <a:sym typeface="Roboto"/>
              </a:rPr>
              <a:t> están permitidas las fotos grupales ni actos similares en el podio; en todo momento se debe mantener la distancia interpersonal.</a:t>
            </a:r>
            <a:endParaRPr dirty="0">
              <a:latin typeface="Roboto" panose="02000000000000000000" pitchFamily="2" charset="0"/>
              <a:ea typeface="Roboto" panose="02000000000000000000" pitchFamily="2" charset="0"/>
            </a:endParaRPr>
          </a:p>
        </p:txBody>
      </p:sp>
      <p:pic>
        <p:nvPicPr>
          <p:cNvPr id="4" name="3 Imagen"/>
          <p:cNvPicPr/>
          <p:nvPr/>
        </p:nvPicPr>
        <p:blipFill>
          <a:blip r:embed="rId5"/>
          <a:srcRect t="32836" b="38230"/>
          <a:stretch>
            <a:fillRect/>
          </a:stretch>
        </p:blipFill>
        <p:spPr>
          <a:xfrm>
            <a:off x="0" y="5704997"/>
            <a:ext cx="10696581" cy="17396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1 Título">
            <a:extLst>
              <a:ext uri="{FF2B5EF4-FFF2-40B4-BE49-F238E27FC236}">
                <a16:creationId xmlns:a16="http://schemas.microsoft.com/office/drawing/2014/main" xmlns="" id="{FC237202-6124-4C56-9B55-23FF325C9583}"/>
              </a:ext>
            </a:extLst>
          </p:cNvPr>
          <p:cNvSpPr txBox="1">
            <a:spLocks noChangeArrowheads="1"/>
          </p:cNvSpPr>
          <p:nvPr/>
        </p:nvSpPr>
        <p:spPr bwMode="auto">
          <a:xfrm>
            <a:off x="6840538" y="158750"/>
            <a:ext cx="3625850" cy="43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4287" tIns="52144" rIns="104287" bIns="52144" anchor="ctr"/>
          <a:lstStyle/>
          <a:p>
            <a:pPr algn="r" eaLnBrk="1" hangingPunct="1"/>
            <a:r>
              <a:rPr lang="es-ES" altLang="es-ES" sz="2400" b="1">
                <a:solidFill>
                  <a:srgbClr val="C00000"/>
                </a:solidFill>
                <a:latin typeface="Roboto" panose="02000000000000000000" pitchFamily="2" charset="0"/>
              </a:rPr>
              <a:t>Sede del evento</a:t>
            </a:r>
            <a:endParaRPr lang="es-ES" altLang="es-ES" sz="2400">
              <a:solidFill>
                <a:srgbClr val="C00000"/>
              </a:solidFill>
              <a:latin typeface="Roboto" panose="02000000000000000000" pitchFamily="2" charset="0"/>
            </a:endParaRPr>
          </a:p>
        </p:txBody>
      </p:sp>
      <p:cxnSp>
        <p:nvCxnSpPr>
          <p:cNvPr id="5" name="Conector recto 4">
            <a:extLst>
              <a:ext uri="{FF2B5EF4-FFF2-40B4-BE49-F238E27FC236}">
                <a16:creationId xmlns:a16="http://schemas.microsoft.com/office/drawing/2014/main" xmlns="" id="{5DD3DB40-F527-4055-B4AA-D229D788FC3B}"/>
              </a:ext>
            </a:extLst>
          </p:cNvPr>
          <p:cNvCxnSpPr>
            <a:cxnSpLocks/>
          </p:cNvCxnSpPr>
          <p:nvPr/>
        </p:nvCxnSpPr>
        <p:spPr>
          <a:xfrm>
            <a:off x="6602278" y="5698981"/>
            <a:ext cx="2727702" cy="712922"/>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Conector recto 7">
            <a:extLst>
              <a:ext uri="{FF2B5EF4-FFF2-40B4-BE49-F238E27FC236}">
                <a16:creationId xmlns:a16="http://schemas.microsoft.com/office/drawing/2014/main" xmlns="" id="{171240FF-DD83-4D81-B160-9858F1D42E72}"/>
              </a:ext>
            </a:extLst>
          </p:cNvPr>
          <p:cNvCxnSpPr>
            <a:cxnSpLocks/>
          </p:cNvCxnSpPr>
          <p:nvPr/>
        </p:nvCxnSpPr>
        <p:spPr>
          <a:xfrm>
            <a:off x="7173132" y="4766500"/>
            <a:ext cx="2727702" cy="712922"/>
          </a:xfrm>
          <a:prstGeom prst="line">
            <a:avLst/>
          </a:prstGeom>
        </p:spPr>
        <p:style>
          <a:lnRef idx="3">
            <a:schemeClr val="accent3"/>
          </a:lnRef>
          <a:fillRef idx="0">
            <a:schemeClr val="accent3"/>
          </a:fillRef>
          <a:effectRef idx="2">
            <a:schemeClr val="accent3"/>
          </a:effectRef>
          <a:fontRef idx="minor">
            <a:schemeClr val="tx1"/>
          </a:fontRef>
        </p:style>
      </p:cxnSp>
      <p:cxnSp>
        <p:nvCxnSpPr>
          <p:cNvPr id="9" name="Conector recto 8">
            <a:extLst>
              <a:ext uri="{FF2B5EF4-FFF2-40B4-BE49-F238E27FC236}">
                <a16:creationId xmlns:a16="http://schemas.microsoft.com/office/drawing/2014/main" xmlns="" id="{9BFD61DE-A175-44B8-84E1-089F5B79F091}"/>
              </a:ext>
            </a:extLst>
          </p:cNvPr>
          <p:cNvCxnSpPr>
            <a:cxnSpLocks/>
          </p:cNvCxnSpPr>
          <p:nvPr/>
        </p:nvCxnSpPr>
        <p:spPr>
          <a:xfrm flipH="1">
            <a:off x="9329980" y="5559496"/>
            <a:ext cx="573437" cy="833062"/>
          </a:xfrm>
          <a:prstGeom prst="line">
            <a:avLst/>
          </a:prstGeom>
        </p:spPr>
        <p:style>
          <a:lnRef idx="3">
            <a:schemeClr val="accent3"/>
          </a:lnRef>
          <a:fillRef idx="0">
            <a:schemeClr val="accent3"/>
          </a:fillRef>
          <a:effectRef idx="2">
            <a:schemeClr val="accent3"/>
          </a:effectRef>
          <a:fontRef idx="minor">
            <a:schemeClr val="tx1"/>
          </a:fontRef>
        </p:style>
      </p:cxnSp>
      <p:sp>
        <p:nvSpPr>
          <p:cNvPr id="17" name="CuadroTexto 16">
            <a:extLst>
              <a:ext uri="{FF2B5EF4-FFF2-40B4-BE49-F238E27FC236}">
                <a16:creationId xmlns:a16="http://schemas.microsoft.com/office/drawing/2014/main" xmlns="" id="{F488E578-627E-4BDA-AA6E-57E14C01C4A5}"/>
              </a:ext>
            </a:extLst>
          </p:cNvPr>
          <p:cNvSpPr txBox="1"/>
          <p:nvPr/>
        </p:nvSpPr>
        <p:spPr>
          <a:xfrm>
            <a:off x="7966129" y="4871581"/>
            <a:ext cx="851515" cy="307777"/>
          </a:xfrm>
          <a:prstGeom prst="rect">
            <a:avLst/>
          </a:prstGeom>
          <a:noFill/>
        </p:spPr>
        <p:txBody>
          <a:bodyPr wrap="none" rtlCol="0">
            <a:spAutoFit/>
          </a:bodyPr>
          <a:lstStyle/>
          <a:p>
            <a:r>
              <a:rPr lang="es-ES" b="1" dirty="0"/>
              <a:t>100 </a:t>
            </a:r>
            <a:r>
              <a:rPr lang="es-ES" b="1" dirty="0" err="1"/>
              <a:t>mts</a:t>
            </a:r>
            <a:endParaRPr lang="es-ES" b="1" dirty="0"/>
          </a:p>
        </p:txBody>
      </p:sp>
      <p:sp>
        <p:nvSpPr>
          <p:cNvPr id="19" name="CuadroTexto 18">
            <a:extLst>
              <a:ext uri="{FF2B5EF4-FFF2-40B4-BE49-F238E27FC236}">
                <a16:creationId xmlns:a16="http://schemas.microsoft.com/office/drawing/2014/main" xmlns="" id="{69C59849-51A4-4982-82C2-0F0948C9D92A}"/>
              </a:ext>
            </a:extLst>
          </p:cNvPr>
          <p:cNvSpPr txBox="1"/>
          <p:nvPr/>
        </p:nvSpPr>
        <p:spPr>
          <a:xfrm>
            <a:off x="7291953" y="5840288"/>
            <a:ext cx="84465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dirty="0">
                <a:ln>
                  <a:noFill/>
                </a:ln>
                <a:solidFill>
                  <a:srgbClr val="000000"/>
                </a:solidFill>
                <a:effectLst/>
                <a:uLnTx/>
                <a:uFillTx/>
                <a:latin typeface="Arial"/>
                <a:cs typeface="Arial"/>
                <a:sym typeface="Arial"/>
              </a:rPr>
              <a:t>100 </a:t>
            </a:r>
            <a:r>
              <a:rPr kumimoji="0" lang="es-ES" sz="1400" b="1" i="0" u="none" strike="noStrike" kern="0" cap="none" spc="0" normalizeH="0" baseline="0" noProof="0" dirty="0" err="1">
                <a:ln>
                  <a:noFill/>
                </a:ln>
                <a:solidFill>
                  <a:srgbClr val="000000"/>
                </a:solidFill>
                <a:effectLst/>
                <a:uLnTx/>
                <a:uFillTx/>
                <a:latin typeface="Arial"/>
                <a:cs typeface="Arial"/>
                <a:sym typeface="Arial"/>
              </a:rPr>
              <a:t>mts</a:t>
            </a:r>
            <a:endParaRPr kumimoji="0" lang="es-ES"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CuadroTexto 20">
            <a:extLst>
              <a:ext uri="{FF2B5EF4-FFF2-40B4-BE49-F238E27FC236}">
                <a16:creationId xmlns:a16="http://schemas.microsoft.com/office/drawing/2014/main" xmlns="" id="{987BB60E-0E4C-4CC2-9D9E-47E5074C3C2C}"/>
              </a:ext>
            </a:extLst>
          </p:cNvPr>
          <p:cNvSpPr txBox="1"/>
          <p:nvPr/>
        </p:nvSpPr>
        <p:spPr>
          <a:xfrm>
            <a:off x="9265481" y="5841015"/>
            <a:ext cx="702436" cy="307777"/>
          </a:xfrm>
          <a:prstGeom prst="rect">
            <a:avLst/>
          </a:prstGeom>
          <a:noFill/>
        </p:spPr>
        <p:txBody>
          <a:bodyPr wrap="none" rtlCol="0">
            <a:spAutoFit/>
          </a:bodyPr>
          <a:lstStyle/>
          <a:p>
            <a:r>
              <a:rPr lang="es-ES" b="1" dirty="0"/>
              <a:t>50mts</a:t>
            </a:r>
          </a:p>
        </p:txBody>
      </p:sp>
      <p:cxnSp>
        <p:nvCxnSpPr>
          <p:cNvPr id="23" name="Conector recto de flecha 22">
            <a:extLst>
              <a:ext uri="{FF2B5EF4-FFF2-40B4-BE49-F238E27FC236}">
                <a16:creationId xmlns:a16="http://schemas.microsoft.com/office/drawing/2014/main" xmlns="" id="{CFC10127-FA6E-46A0-A103-343084381DF5}"/>
              </a:ext>
            </a:extLst>
          </p:cNvPr>
          <p:cNvCxnSpPr>
            <a:cxnSpLocks/>
          </p:cNvCxnSpPr>
          <p:nvPr/>
        </p:nvCxnSpPr>
        <p:spPr>
          <a:xfrm flipH="1" flipV="1">
            <a:off x="7965236" y="4723073"/>
            <a:ext cx="852408" cy="24748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25" name="Imagen 24">
            <a:extLst>
              <a:ext uri="{FF2B5EF4-FFF2-40B4-BE49-F238E27FC236}">
                <a16:creationId xmlns:a16="http://schemas.microsoft.com/office/drawing/2014/main" xmlns="" id="{9BDDCCE0-D551-40EC-BDD3-B5E433BD7D1A}"/>
              </a:ext>
            </a:extLst>
          </p:cNvPr>
          <p:cNvPicPr>
            <a:picLocks noChangeAspect="1"/>
          </p:cNvPicPr>
          <p:nvPr/>
        </p:nvPicPr>
        <p:blipFill>
          <a:blip r:embed="rId3"/>
          <a:stretch>
            <a:fillRect/>
          </a:stretch>
        </p:blipFill>
        <p:spPr>
          <a:xfrm rot="10800000">
            <a:off x="7042016" y="5987115"/>
            <a:ext cx="1054699" cy="457240"/>
          </a:xfrm>
          <a:prstGeom prst="rect">
            <a:avLst/>
          </a:prstGeom>
        </p:spPr>
      </p:pic>
      <p:pic>
        <p:nvPicPr>
          <p:cNvPr id="26" name="Imagen 25">
            <a:extLst>
              <a:ext uri="{FF2B5EF4-FFF2-40B4-BE49-F238E27FC236}">
                <a16:creationId xmlns:a16="http://schemas.microsoft.com/office/drawing/2014/main" xmlns="" id="{BAD34123-10D9-4D3E-BE3D-ABC2D9DF10B3}"/>
              </a:ext>
            </a:extLst>
          </p:cNvPr>
          <p:cNvPicPr>
            <a:picLocks noChangeAspect="1"/>
          </p:cNvPicPr>
          <p:nvPr/>
        </p:nvPicPr>
        <p:blipFill>
          <a:blip r:embed="rId3"/>
          <a:stretch>
            <a:fillRect/>
          </a:stretch>
        </p:blipFill>
        <p:spPr>
          <a:xfrm rot="6239894">
            <a:off x="9242368" y="5887502"/>
            <a:ext cx="1054699" cy="457240"/>
          </a:xfrm>
          <a:prstGeom prst="rect">
            <a:avLst/>
          </a:prstGeom>
        </p:spPr>
      </p:pic>
      <p:sp>
        <p:nvSpPr>
          <p:cNvPr id="27" name="Heptágono 26">
            <a:extLst>
              <a:ext uri="{FF2B5EF4-FFF2-40B4-BE49-F238E27FC236}">
                <a16:creationId xmlns:a16="http://schemas.microsoft.com/office/drawing/2014/main" xmlns="" id="{4227FF1A-EA00-42A5-BB6F-04ADFE878116}"/>
              </a:ext>
            </a:extLst>
          </p:cNvPr>
          <p:cNvSpPr/>
          <p:nvPr/>
        </p:nvSpPr>
        <p:spPr>
          <a:xfrm>
            <a:off x="3905573" y="3947672"/>
            <a:ext cx="278969" cy="232475"/>
          </a:xfrm>
          <a:prstGeom prst="heptagon">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1</a:t>
            </a:r>
          </a:p>
        </p:txBody>
      </p:sp>
      <p:sp>
        <p:nvSpPr>
          <p:cNvPr id="29" name="CuadroTexto 28">
            <a:extLst>
              <a:ext uri="{FF2B5EF4-FFF2-40B4-BE49-F238E27FC236}">
                <a16:creationId xmlns:a16="http://schemas.microsoft.com/office/drawing/2014/main" xmlns="" id="{F2331A19-AB96-437E-8954-A92711B40685}"/>
              </a:ext>
            </a:extLst>
          </p:cNvPr>
          <p:cNvSpPr txBox="1"/>
          <p:nvPr/>
        </p:nvSpPr>
        <p:spPr>
          <a:xfrm>
            <a:off x="991430" y="5742107"/>
            <a:ext cx="4599336" cy="1661993"/>
          </a:xfrm>
          <a:prstGeom prst="rect">
            <a:avLst/>
          </a:prstGeom>
          <a:noFill/>
        </p:spPr>
        <p:txBody>
          <a:bodyPr wrap="none" rtlCol="0">
            <a:spAutoFit/>
          </a:bodyPr>
          <a:lstStyle/>
          <a:p>
            <a:r>
              <a:rPr lang="es-ES" sz="2000" b="1" dirty="0">
                <a:solidFill>
                  <a:srgbClr val="FF0000"/>
                </a:solidFill>
                <a:highlight>
                  <a:srgbClr val="C0C0C0"/>
                </a:highlight>
              </a:rPr>
              <a:t>1 Entrega de dorsales e información</a:t>
            </a:r>
          </a:p>
          <a:p>
            <a:r>
              <a:rPr lang="es-ES" sz="2000" b="1" dirty="0">
                <a:solidFill>
                  <a:srgbClr val="FF0000"/>
                </a:solidFill>
                <a:highlight>
                  <a:srgbClr val="C0C0C0"/>
                </a:highlight>
              </a:rPr>
              <a:t>2 Zona Clubes</a:t>
            </a:r>
          </a:p>
          <a:p>
            <a:r>
              <a:rPr lang="es-ES" sz="2000" b="1" dirty="0">
                <a:solidFill>
                  <a:srgbClr val="FF0000"/>
                </a:solidFill>
                <a:highlight>
                  <a:srgbClr val="C0C0C0"/>
                </a:highlight>
              </a:rPr>
              <a:t>3 Transición</a:t>
            </a:r>
          </a:p>
          <a:p>
            <a:endParaRPr lang="es-ES" b="1" dirty="0">
              <a:solidFill>
                <a:srgbClr val="FF0000"/>
              </a:solidFill>
              <a:highlight>
                <a:srgbClr val="C0C0C0"/>
              </a:highlight>
            </a:endParaRPr>
          </a:p>
          <a:p>
            <a:endParaRPr lang="es-ES" b="1" dirty="0">
              <a:solidFill>
                <a:srgbClr val="FF0000"/>
              </a:solidFill>
              <a:highlight>
                <a:srgbClr val="C0C0C0"/>
              </a:highlight>
            </a:endParaRPr>
          </a:p>
          <a:p>
            <a:endParaRPr lang="es-ES" b="1" dirty="0">
              <a:solidFill>
                <a:srgbClr val="FF0000"/>
              </a:solidFill>
              <a:highlight>
                <a:srgbClr val="C0C0C0"/>
              </a:highlight>
            </a:endParaRPr>
          </a:p>
        </p:txBody>
      </p:sp>
      <p:sp>
        <p:nvSpPr>
          <p:cNvPr id="30" name="Heptágono 29">
            <a:extLst>
              <a:ext uri="{FF2B5EF4-FFF2-40B4-BE49-F238E27FC236}">
                <a16:creationId xmlns:a16="http://schemas.microsoft.com/office/drawing/2014/main" xmlns="" id="{73079275-C7C6-4370-8833-D1E935FCAD08}"/>
              </a:ext>
            </a:extLst>
          </p:cNvPr>
          <p:cNvSpPr/>
          <p:nvPr/>
        </p:nvSpPr>
        <p:spPr>
          <a:xfrm>
            <a:off x="2080221" y="4692077"/>
            <a:ext cx="263471" cy="247489"/>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2</a:t>
            </a:r>
          </a:p>
        </p:txBody>
      </p:sp>
      <p:sp>
        <p:nvSpPr>
          <p:cNvPr id="31" name="Heptágono 30">
            <a:extLst>
              <a:ext uri="{FF2B5EF4-FFF2-40B4-BE49-F238E27FC236}">
                <a16:creationId xmlns:a16="http://schemas.microsoft.com/office/drawing/2014/main" xmlns="" id="{46570984-B97A-413C-B47A-4A893A51DF3F}"/>
              </a:ext>
            </a:extLst>
          </p:cNvPr>
          <p:cNvSpPr/>
          <p:nvPr/>
        </p:nvSpPr>
        <p:spPr>
          <a:xfrm>
            <a:off x="3610422" y="4703287"/>
            <a:ext cx="263471" cy="247489"/>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3</a:t>
            </a:r>
          </a:p>
        </p:txBody>
      </p:sp>
      <p:pic>
        <p:nvPicPr>
          <p:cNvPr id="24" name="Picture 3" descr="C:\Users\Jorge\Desktop\Logos\Iconos mas usuales\botella.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12430" y="5608319"/>
            <a:ext cx="500690" cy="500690"/>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57 Imagen"/>
          <p:cNvPicPr/>
          <p:nvPr/>
        </p:nvPicPr>
        <p:blipFill>
          <a:blip r:embed="rId5" cstate="print"/>
          <a:srcRect l="17861" t="9072" b="5361"/>
          <a:stretch>
            <a:fillRect/>
          </a:stretch>
        </p:blipFill>
        <p:spPr bwMode="auto">
          <a:xfrm>
            <a:off x="365760" y="1493520"/>
            <a:ext cx="9951720" cy="5821680"/>
          </a:xfrm>
          <a:prstGeom prst="rect">
            <a:avLst/>
          </a:prstGeom>
          <a:noFill/>
          <a:ln w="31750">
            <a:solidFill>
              <a:schemeClr val="tx1"/>
            </a:solidFill>
            <a:miter lim="800000"/>
            <a:headEnd/>
            <a:tailEnd/>
          </a:ln>
        </p:spPr>
      </p:pic>
      <p:cxnSp>
        <p:nvCxnSpPr>
          <p:cNvPr id="1077" name="AutoShape 53"/>
          <p:cNvCxnSpPr>
            <a:cxnSpLocks noChangeShapeType="1"/>
          </p:cNvCxnSpPr>
          <p:nvPr/>
        </p:nvCxnSpPr>
        <p:spPr bwMode="auto">
          <a:xfrm>
            <a:off x="5858828" y="5374005"/>
            <a:ext cx="1258252" cy="66675"/>
          </a:xfrm>
          <a:prstGeom prst="straightConnector1">
            <a:avLst/>
          </a:prstGeom>
          <a:noFill/>
          <a:ln w="9525">
            <a:solidFill>
              <a:srgbClr val="000000"/>
            </a:solidFill>
            <a:round/>
            <a:headEnd/>
            <a:tailEnd/>
          </a:ln>
        </p:spPr>
      </p:cxnSp>
      <p:cxnSp>
        <p:nvCxnSpPr>
          <p:cNvPr id="1078" name="AutoShape 54"/>
          <p:cNvCxnSpPr>
            <a:cxnSpLocks noChangeShapeType="1"/>
          </p:cNvCxnSpPr>
          <p:nvPr/>
        </p:nvCxnSpPr>
        <p:spPr bwMode="auto">
          <a:xfrm>
            <a:off x="5823585" y="5214620"/>
            <a:ext cx="1293495" cy="73660"/>
          </a:xfrm>
          <a:prstGeom prst="straightConnector1">
            <a:avLst/>
          </a:prstGeom>
          <a:noFill/>
          <a:ln w="9525">
            <a:solidFill>
              <a:srgbClr val="000000"/>
            </a:solidFill>
            <a:round/>
            <a:headEnd/>
            <a:tailEnd/>
          </a:ln>
        </p:spPr>
      </p:cxnSp>
      <p:sp>
        <p:nvSpPr>
          <p:cNvPr id="1079" name="Rectangle 55"/>
          <p:cNvSpPr>
            <a:spLocks noChangeArrowheads="1"/>
          </p:cNvSpPr>
          <p:nvPr/>
        </p:nvSpPr>
        <p:spPr bwMode="auto">
          <a:xfrm>
            <a:off x="7529830" y="5606415"/>
            <a:ext cx="623570" cy="184785"/>
          </a:xfrm>
          <a:prstGeom prst="rect">
            <a:avLst/>
          </a:prstGeom>
          <a:solidFill>
            <a:srgbClr val="FFFFFF"/>
          </a:solidFill>
          <a:ln w="9525">
            <a:solidFill>
              <a:srgbClr val="FFFFFF"/>
            </a:solidFill>
            <a:miter lim="800000"/>
            <a:headEnd/>
            <a:tailEnd/>
          </a:ln>
        </p:spPr>
        <p:txBody>
          <a:bodyPr vert="horz" wrap="square" lIns="18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Transición</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80" name="AutoShape 56"/>
          <p:cNvCxnSpPr>
            <a:cxnSpLocks noChangeShapeType="1"/>
          </p:cNvCxnSpPr>
          <p:nvPr/>
        </p:nvCxnSpPr>
        <p:spPr bwMode="auto">
          <a:xfrm flipH="1" flipV="1">
            <a:off x="6597015" y="4432300"/>
            <a:ext cx="307975" cy="168275"/>
          </a:xfrm>
          <a:prstGeom prst="straightConnector1">
            <a:avLst/>
          </a:prstGeom>
          <a:noFill/>
          <a:ln w="9525">
            <a:solidFill>
              <a:srgbClr val="000000"/>
            </a:solidFill>
            <a:round/>
            <a:headEnd/>
            <a:tailEnd type="triangle" w="sm" len="lg"/>
          </a:ln>
        </p:spPr>
      </p:cxnSp>
      <p:sp>
        <p:nvSpPr>
          <p:cNvPr id="1081" name="Rectangle 57"/>
          <p:cNvSpPr>
            <a:spLocks noChangeArrowheads="1"/>
          </p:cNvSpPr>
          <p:nvPr/>
        </p:nvSpPr>
        <p:spPr bwMode="auto">
          <a:xfrm>
            <a:off x="8396922" y="5110798"/>
            <a:ext cx="960437" cy="360362"/>
          </a:xfrm>
          <a:prstGeom prst="rect">
            <a:avLst/>
          </a:prstGeom>
          <a:solidFill>
            <a:srgbClr val="FFFFFF"/>
          </a:solidFill>
          <a:ln w="9525">
            <a:solidFill>
              <a:srgbClr val="FFFFFF"/>
            </a:solidFill>
            <a:miter lim="800000"/>
            <a:headEnd/>
            <a:tailEnd/>
          </a:ln>
        </p:spPr>
        <p:txBody>
          <a:bodyPr vert="horz" wrap="square" lIns="18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De transición a  ciclismo </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82" name="AutoShape 58"/>
          <p:cNvCxnSpPr>
            <a:cxnSpLocks noChangeShapeType="1"/>
          </p:cNvCxnSpPr>
          <p:nvPr/>
        </p:nvCxnSpPr>
        <p:spPr bwMode="auto">
          <a:xfrm flipH="1" flipV="1">
            <a:off x="8199120" y="4953000"/>
            <a:ext cx="228284" cy="157800"/>
          </a:xfrm>
          <a:prstGeom prst="straightConnector1">
            <a:avLst/>
          </a:prstGeom>
          <a:noFill/>
          <a:ln w="31750">
            <a:solidFill>
              <a:srgbClr val="FF0000"/>
            </a:solidFill>
            <a:round/>
            <a:headEnd/>
            <a:tailEnd type="triangle" w="med" len="lg"/>
          </a:ln>
        </p:spPr>
      </p:cxnSp>
      <p:sp>
        <p:nvSpPr>
          <p:cNvPr id="1083" name="Rectangle 59"/>
          <p:cNvSpPr>
            <a:spLocks noChangeArrowheads="1"/>
          </p:cNvSpPr>
          <p:nvPr/>
        </p:nvSpPr>
        <p:spPr bwMode="auto">
          <a:xfrm>
            <a:off x="6659881" y="3912870"/>
            <a:ext cx="1508760" cy="171450"/>
          </a:xfrm>
          <a:prstGeom prst="rect">
            <a:avLst/>
          </a:prstGeom>
          <a:solidFill>
            <a:srgbClr val="FFFFFF"/>
          </a:solidFill>
          <a:ln w="9525">
            <a:solidFill>
              <a:srgbClr val="FFFFFF"/>
            </a:solidFill>
            <a:miter lim="800000"/>
            <a:headEnd/>
            <a:tailEnd/>
          </a:ln>
        </p:spPr>
        <p:txBody>
          <a:bodyPr vert="horz" wrap="square" lIns="18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De ciclismo a transición</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84" name="AutoShape 60"/>
          <p:cNvCxnSpPr>
            <a:cxnSpLocks noChangeShapeType="1"/>
          </p:cNvCxnSpPr>
          <p:nvPr/>
        </p:nvCxnSpPr>
        <p:spPr bwMode="auto">
          <a:xfrm>
            <a:off x="8184833" y="4040823"/>
            <a:ext cx="242887" cy="89217"/>
          </a:xfrm>
          <a:prstGeom prst="straightConnector1">
            <a:avLst/>
          </a:prstGeom>
          <a:noFill/>
          <a:ln w="31750">
            <a:solidFill>
              <a:srgbClr val="FF0000"/>
            </a:solidFill>
            <a:round/>
            <a:headEnd/>
            <a:tailEnd type="triangle" w="med" len="lg"/>
          </a:ln>
        </p:spPr>
      </p:cxnSp>
      <p:sp>
        <p:nvSpPr>
          <p:cNvPr id="1085" name="Rectangle 61"/>
          <p:cNvSpPr>
            <a:spLocks noChangeArrowheads="1"/>
          </p:cNvSpPr>
          <p:nvPr/>
        </p:nvSpPr>
        <p:spPr bwMode="auto">
          <a:xfrm>
            <a:off x="8367713" y="3138170"/>
            <a:ext cx="1431607" cy="214630"/>
          </a:xfrm>
          <a:prstGeom prst="rect">
            <a:avLst/>
          </a:prstGeom>
          <a:solidFill>
            <a:srgbClr val="FFFFFF"/>
          </a:solidFill>
          <a:ln w="9525">
            <a:solidFill>
              <a:srgbClr val="FFFFFF"/>
            </a:solidFill>
            <a:miter lim="800000"/>
            <a:headEnd/>
            <a:tailEnd/>
          </a:ln>
        </p:spPr>
        <p:txBody>
          <a:bodyPr vert="horz" wrap="square" lIns="18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Montaje-desmontaje</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86" name="AutoShape 62"/>
          <p:cNvCxnSpPr>
            <a:cxnSpLocks noChangeShapeType="1"/>
          </p:cNvCxnSpPr>
          <p:nvPr/>
        </p:nvCxnSpPr>
        <p:spPr bwMode="auto">
          <a:xfrm flipH="1">
            <a:off x="8275003" y="3404870"/>
            <a:ext cx="230188" cy="449263"/>
          </a:xfrm>
          <a:prstGeom prst="straightConnector1">
            <a:avLst/>
          </a:prstGeom>
          <a:noFill/>
          <a:ln w="31750">
            <a:solidFill>
              <a:srgbClr val="FF0000"/>
            </a:solidFill>
            <a:round/>
            <a:headEnd/>
            <a:tailEnd type="triangle" w="med" len="lg"/>
          </a:ln>
        </p:spPr>
      </p:cxnSp>
      <p:sp>
        <p:nvSpPr>
          <p:cNvPr id="1087" name="Rectangle 63"/>
          <p:cNvSpPr>
            <a:spLocks noChangeArrowheads="1"/>
          </p:cNvSpPr>
          <p:nvPr/>
        </p:nvSpPr>
        <p:spPr bwMode="auto">
          <a:xfrm>
            <a:off x="6153468" y="2282190"/>
            <a:ext cx="1131252" cy="369570"/>
          </a:xfrm>
          <a:prstGeom prst="rect">
            <a:avLst/>
          </a:prstGeom>
          <a:solidFill>
            <a:srgbClr val="FFFFFF"/>
          </a:solidFill>
          <a:ln w="9525">
            <a:solidFill>
              <a:srgbClr val="FFFFFF"/>
            </a:solidFill>
            <a:miter lim="800000"/>
            <a:headEnd/>
            <a:tailEnd/>
          </a:ln>
        </p:spPr>
        <p:txBody>
          <a:bodyPr vert="horz" wrap="square" lIns="18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Enlace a vueltas de  ciclismo</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88" name="AutoShape 64"/>
          <p:cNvCxnSpPr>
            <a:cxnSpLocks noChangeShapeType="1"/>
            <a:stCxn id="1087" idx="1"/>
          </p:cNvCxnSpPr>
          <p:nvPr/>
        </p:nvCxnSpPr>
        <p:spPr bwMode="auto">
          <a:xfrm flipH="1">
            <a:off x="5486400" y="2466975"/>
            <a:ext cx="667068" cy="215265"/>
          </a:xfrm>
          <a:prstGeom prst="straightConnector1">
            <a:avLst/>
          </a:prstGeom>
          <a:noFill/>
          <a:ln w="31750">
            <a:solidFill>
              <a:srgbClr val="FF0000"/>
            </a:solidFill>
            <a:round/>
            <a:headEnd/>
            <a:tailEnd type="triangle" w="med" len="lg"/>
          </a:ln>
        </p:spPr>
      </p:cxnSp>
      <p:sp>
        <p:nvSpPr>
          <p:cNvPr id="1089" name="Rectangle 65"/>
          <p:cNvSpPr>
            <a:spLocks noChangeArrowheads="1"/>
          </p:cNvSpPr>
          <p:nvPr/>
        </p:nvSpPr>
        <p:spPr bwMode="auto">
          <a:xfrm>
            <a:off x="7330123" y="6011545"/>
            <a:ext cx="1874837" cy="206375"/>
          </a:xfrm>
          <a:prstGeom prst="rect">
            <a:avLst/>
          </a:prstGeom>
          <a:solidFill>
            <a:srgbClr val="FFFFFF"/>
          </a:solidFill>
          <a:ln w="9525">
            <a:solidFill>
              <a:srgbClr val="FFFFFF"/>
            </a:solidFill>
            <a:miter lim="800000"/>
            <a:headEnd/>
            <a:tailEnd/>
          </a:ln>
        </p:spPr>
        <p:txBody>
          <a:bodyPr vert="horz" wrap="square" lIns="36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De transición a  carrera a pie</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90" name="AutoShape 66"/>
          <p:cNvCxnSpPr>
            <a:cxnSpLocks noChangeShapeType="1"/>
            <a:stCxn id="1089" idx="1"/>
          </p:cNvCxnSpPr>
          <p:nvPr/>
        </p:nvCxnSpPr>
        <p:spPr bwMode="auto">
          <a:xfrm flipH="1" flipV="1">
            <a:off x="7010401" y="5654041"/>
            <a:ext cx="319722" cy="460692"/>
          </a:xfrm>
          <a:prstGeom prst="straightConnector1">
            <a:avLst/>
          </a:prstGeom>
          <a:noFill/>
          <a:ln w="31750">
            <a:solidFill>
              <a:srgbClr val="FF0000"/>
            </a:solidFill>
            <a:round/>
            <a:headEnd/>
            <a:tailEnd type="triangle" w="med" len="lg"/>
          </a:ln>
        </p:spPr>
      </p:cxnSp>
      <p:sp>
        <p:nvSpPr>
          <p:cNvPr id="1091" name="Rectangle 67"/>
          <p:cNvSpPr>
            <a:spLocks noChangeArrowheads="1"/>
          </p:cNvSpPr>
          <p:nvPr/>
        </p:nvSpPr>
        <p:spPr bwMode="auto">
          <a:xfrm>
            <a:off x="1842134" y="6949758"/>
            <a:ext cx="1114426" cy="197802"/>
          </a:xfrm>
          <a:prstGeom prst="rect">
            <a:avLst/>
          </a:prstGeom>
          <a:solidFill>
            <a:srgbClr val="FFFFFF"/>
          </a:solidFill>
          <a:ln w="9525">
            <a:solidFill>
              <a:srgbClr val="FFFFFF"/>
            </a:solidFill>
            <a:miter lim="800000"/>
            <a:headEnd/>
            <a:tailEnd/>
          </a:ln>
        </p:spPr>
        <p:txBody>
          <a:bodyPr vert="horz" wrap="square" lIns="18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Calibri" pitchFamily="34" charset="0"/>
                <a:cs typeface="Arial" pitchFamily="34" charset="0"/>
              </a:rPr>
              <a:t>Comienzo natación</a:t>
            </a:r>
            <a:endParaRPr kumimoji="0" lang="es-ES" sz="11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92" name="AutoShape 68"/>
          <p:cNvCxnSpPr>
            <a:cxnSpLocks noChangeShapeType="1"/>
          </p:cNvCxnSpPr>
          <p:nvPr/>
        </p:nvCxnSpPr>
        <p:spPr bwMode="auto">
          <a:xfrm flipH="1">
            <a:off x="1417320" y="7052310"/>
            <a:ext cx="440056" cy="49530"/>
          </a:xfrm>
          <a:prstGeom prst="straightConnector1">
            <a:avLst/>
          </a:prstGeom>
          <a:noFill/>
          <a:ln w="31750">
            <a:solidFill>
              <a:srgbClr val="FF0000"/>
            </a:solidFill>
            <a:round/>
            <a:headEnd/>
            <a:tailEnd type="triangle" w="med" len="lg"/>
          </a:ln>
        </p:spPr>
      </p:cxnSp>
      <p:sp>
        <p:nvSpPr>
          <p:cNvPr id="1093" name="Rectangle 69"/>
          <p:cNvSpPr>
            <a:spLocks noChangeArrowheads="1"/>
          </p:cNvSpPr>
          <p:nvPr/>
        </p:nvSpPr>
        <p:spPr bwMode="auto">
          <a:xfrm>
            <a:off x="2028825" y="4174172"/>
            <a:ext cx="836295" cy="245427"/>
          </a:xfrm>
          <a:prstGeom prst="rect">
            <a:avLst/>
          </a:prstGeom>
          <a:solidFill>
            <a:srgbClr val="FFFFFF"/>
          </a:solidFill>
          <a:ln w="9525">
            <a:solidFill>
              <a:srgbClr val="FFFFFF"/>
            </a:solidFill>
            <a:miter lim="800000"/>
            <a:headEnd/>
            <a:tailEnd/>
          </a:ln>
        </p:spPr>
        <p:txBody>
          <a:bodyPr vert="horz" wrap="square" lIns="18000" tIns="10800" rIns="18000" bIns="360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Carrera a pie</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94" name="AutoShape 70"/>
          <p:cNvCxnSpPr>
            <a:cxnSpLocks noChangeShapeType="1"/>
          </p:cNvCxnSpPr>
          <p:nvPr/>
        </p:nvCxnSpPr>
        <p:spPr bwMode="auto">
          <a:xfrm flipH="1">
            <a:off x="1894840" y="4414520"/>
            <a:ext cx="225426" cy="244475"/>
          </a:xfrm>
          <a:prstGeom prst="straightConnector1">
            <a:avLst/>
          </a:prstGeom>
          <a:noFill/>
          <a:ln w="31750">
            <a:solidFill>
              <a:srgbClr val="FF0000"/>
            </a:solidFill>
            <a:round/>
            <a:headEnd/>
            <a:tailEnd type="triangle" w="med" len="lg"/>
          </a:ln>
        </p:spPr>
      </p:cxnSp>
      <p:sp>
        <p:nvSpPr>
          <p:cNvPr id="1095" name="Rectangle 71"/>
          <p:cNvSpPr>
            <a:spLocks noChangeArrowheads="1"/>
          </p:cNvSpPr>
          <p:nvPr/>
        </p:nvSpPr>
        <p:spPr bwMode="auto">
          <a:xfrm>
            <a:off x="4861560" y="5663564"/>
            <a:ext cx="807720" cy="417195"/>
          </a:xfrm>
          <a:prstGeom prst="rect">
            <a:avLst/>
          </a:prstGeom>
          <a:solidFill>
            <a:srgbClr val="FFFFFF"/>
          </a:solidFill>
          <a:ln w="9525">
            <a:solidFill>
              <a:srgbClr val="FFFFFF"/>
            </a:solidFill>
            <a:miter lim="800000"/>
            <a:headEnd/>
            <a:tailEnd/>
          </a:ln>
        </p:spPr>
        <p:txBody>
          <a:bodyPr vert="horz" wrap="square" lIns="18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De natación a transición</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96" name="AutoShape 72"/>
          <p:cNvCxnSpPr>
            <a:cxnSpLocks noChangeShapeType="1"/>
          </p:cNvCxnSpPr>
          <p:nvPr/>
        </p:nvCxnSpPr>
        <p:spPr bwMode="auto">
          <a:xfrm flipH="1" flipV="1">
            <a:off x="4572000" y="5455920"/>
            <a:ext cx="432118" cy="214948"/>
          </a:xfrm>
          <a:prstGeom prst="straightConnector1">
            <a:avLst/>
          </a:prstGeom>
          <a:noFill/>
          <a:ln w="31750">
            <a:solidFill>
              <a:srgbClr val="FF0000"/>
            </a:solidFill>
            <a:round/>
            <a:headEnd/>
            <a:tailEnd type="triangle" w="med" len="lg"/>
          </a:ln>
        </p:spPr>
      </p:cxnSp>
      <p:sp>
        <p:nvSpPr>
          <p:cNvPr id="1097" name="Rectangle 73"/>
          <p:cNvSpPr>
            <a:spLocks noChangeArrowheads="1"/>
          </p:cNvSpPr>
          <p:nvPr/>
        </p:nvSpPr>
        <p:spPr bwMode="auto">
          <a:xfrm>
            <a:off x="6049328" y="3383598"/>
            <a:ext cx="503872" cy="365442"/>
          </a:xfrm>
          <a:prstGeom prst="rect">
            <a:avLst/>
          </a:prstGeom>
          <a:solidFill>
            <a:srgbClr val="FFFFFF"/>
          </a:solidFill>
          <a:ln w="9525">
            <a:solidFill>
              <a:srgbClr val="FFFFFF"/>
            </a:solidFill>
            <a:miter lim="800000"/>
            <a:headEnd/>
            <a:tailEnd/>
          </a:ln>
        </p:spPr>
        <p:txBody>
          <a:bodyPr vert="horz" wrap="square" lIns="18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Enlace  a  meta</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098" name="AutoShape 74"/>
          <p:cNvCxnSpPr>
            <a:cxnSpLocks noChangeShapeType="1"/>
            <a:stCxn id="1097" idx="1"/>
          </p:cNvCxnSpPr>
          <p:nvPr/>
        </p:nvCxnSpPr>
        <p:spPr bwMode="auto">
          <a:xfrm flipH="1" flipV="1">
            <a:off x="5775961" y="3413760"/>
            <a:ext cx="273367" cy="152559"/>
          </a:xfrm>
          <a:prstGeom prst="straightConnector1">
            <a:avLst/>
          </a:prstGeom>
          <a:noFill/>
          <a:ln w="31750">
            <a:solidFill>
              <a:srgbClr val="FF0000"/>
            </a:solidFill>
            <a:round/>
            <a:headEnd/>
            <a:tailEnd type="triangle" w="med" len="lg"/>
          </a:ln>
        </p:spPr>
      </p:cxnSp>
      <p:sp>
        <p:nvSpPr>
          <p:cNvPr id="1099" name="Rectangle 75"/>
          <p:cNvSpPr>
            <a:spLocks noChangeArrowheads="1"/>
          </p:cNvSpPr>
          <p:nvPr/>
        </p:nvSpPr>
        <p:spPr bwMode="auto">
          <a:xfrm rot="-1378929">
            <a:off x="6467529" y="4604657"/>
            <a:ext cx="154722" cy="322248"/>
          </a:xfrm>
          <a:prstGeom prst="rect">
            <a:avLst/>
          </a:prstGeom>
          <a:solidFill>
            <a:srgbClr val="548DD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1100" name="Rectangle 76"/>
          <p:cNvSpPr>
            <a:spLocks noChangeArrowheads="1"/>
          </p:cNvSpPr>
          <p:nvPr/>
        </p:nvSpPr>
        <p:spPr bwMode="auto">
          <a:xfrm>
            <a:off x="6903720" y="4498340"/>
            <a:ext cx="944880" cy="530860"/>
          </a:xfrm>
          <a:prstGeom prst="rect">
            <a:avLst/>
          </a:prstGeom>
          <a:solidFill>
            <a:srgbClr val="FFFFFF"/>
          </a:solidFill>
          <a:ln w="9525">
            <a:solidFill>
              <a:srgbClr val="FFFFFF"/>
            </a:solidFill>
            <a:miter lim="800000"/>
            <a:headEnd/>
            <a:tailEnd/>
          </a:ln>
        </p:spPr>
        <p:txBody>
          <a:bodyPr vert="horz" wrap="square" lIns="36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Pasillo compensación ciclismo</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1" name="Rectangle 77"/>
          <p:cNvSpPr>
            <a:spLocks noChangeArrowheads="1"/>
          </p:cNvSpPr>
          <p:nvPr/>
        </p:nvSpPr>
        <p:spPr bwMode="auto">
          <a:xfrm>
            <a:off x="6690994" y="4184015"/>
            <a:ext cx="1630046" cy="189865"/>
          </a:xfrm>
          <a:prstGeom prst="rect">
            <a:avLst/>
          </a:prstGeom>
          <a:solidFill>
            <a:srgbClr val="FFFFFF"/>
          </a:solidFill>
          <a:ln w="9525">
            <a:solidFill>
              <a:srgbClr val="FFFFFF"/>
            </a:solidFill>
            <a:miter lim="800000"/>
            <a:headEnd/>
            <a:tailEnd/>
          </a:ln>
        </p:spPr>
        <p:txBody>
          <a:bodyPr vert="horz" wrap="square" lIns="18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Avituallamiento P. meta  </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102" name="AutoShape 78"/>
          <p:cNvCxnSpPr>
            <a:cxnSpLocks noChangeShapeType="1"/>
            <a:endCxn id="1099" idx="3"/>
          </p:cNvCxnSpPr>
          <p:nvPr/>
        </p:nvCxnSpPr>
        <p:spPr bwMode="auto">
          <a:xfrm flipH="1">
            <a:off x="6616111" y="4389120"/>
            <a:ext cx="150450" cy="346456"/>
          </a:xfrm>
          <a:prstGeom prst="straightConnector1">
            <a:avLst/>
          </a:prstGeom>
          <a:noFill/>
          <a:ln w="31750">
            <a:solidFill>
              <a:srgbClr val="FF0000"/>
            </a:solidFill>
            <a:round/>
            <a:headEnd/>
            <a:tailEnd type="triangle" w="med" len="lg"/>
          </a:ln>
        </p:spPr>
      </p:cxnSp>
      <p:cxnSp>
        <p:nvCxnSpPr>
          <p:cNvPr id="1103" name="AutoShape 79"/>
          <p:cNvCxnSpPr>
            <a:cxnSpLocks noChangeShapeType="1"/>
          </p:cNvCxnSpPr>
          <p:nvPr/>
        </p:nvCxnSpPr>
        <p:spPr bwMode="auto">
          <a:xfrm flipH="1">
            <a:off x="6703062" y="4968240"/>
            <a:ext cx="215898" cy="213043"/>
          </a:xfrm>
          <a:prstGeom prst="straightConnector1">
            <a:avLst/>
          </a:prstGeom>
          <a:noFill/>
          <a:ln w="31750">
            <a:solidFill>
              <a:srgbClr val="FF0000"/>
            </a:solidFill>
            <a:round/>
            <a:headEnd/>
            <a:tailEnd type="triangle" w="med" len="lg"/>
          </a:ln>
        </p:spPr>
      </p:cxnSp>
      <p:sp>
        <p:nvSpPr>
          <p:cNvPr id="1104" name="Rectangle 80"/>
          <p:cNvSpPr>
            <a:spLocks noChangeArrowheads="1"/>
          </p:cNvSpPr>
          <p:nvPr/>
        </p:nvSpPr>
        <p:spPr bwMode="auto">
          <a:xfrm>
            <a:off x="5654040" y="4069080"/>
            <a:ext cx="281305" cy="266383"/>
          </a:xfrm>
          <a:prstGeom prst="rect">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1105" name="Rectangle 81"/>
          <p:cNvSpPr>
            <a:spLocks noChangeArrowheads="1"/>
          </p:cNvSpPr>
          <p:nvPr/>
        </p:nvSpPr>
        <p:spPr bwMode="auto">
          <a:xfrm>
            <a:off x="5074920" y="3455670"/>
            <a:ext cx="579120" cy="369570"/>
          </a:xfrm>
          <a:prstGeom prst="rect">
            <a:avLst/>
          </a:prstGeom>
          <a:solidFill>
            <a:srgbClr val="FFFFFF"/>
          </a:solidFill>
          <a:ln w="9525">
            <a:solidFill>
              <a:srgbClr val="FFFFFF"/>
            </a:solidFill>
            <a:miter lim="800000"/>
            <a:headEnd/>
            <a:tailEnd/>
          </a:ln>
        </p:spPr>
        <p:txBody>
          <a:bodyPr vert="horz" wrap="square" lIns="18000" tIns="10800" rIns="18000" bIns="108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Entrega dorsales</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106" name="AutoShape 82"/>
          <p:cNvCxnSpPr>
            <a:cxnSpLocks noChangeShapeType="1"/>
          </p:cNvCxnSpPr>
          <p:nvPr/>
        </p:nvCxnSpPr>
        <p:spPr bwMode="auto">
          <a:xfrm>
            <a:off x="5540375" y="3863658"/>
            <a:ext cx="128905" cy="220662"/>
          </a:xfrm>
          <a:prstGeom prst="straightConnector1">
            <a:avLst/>
          </a:prstGeom>
          <a:noFill/>
          <a:ln w="31750">
            <a:solidFill>
              <a:srgbClr val="FF0000"/>
            </a:solidFill>
            <a:round/>
            <a:headEnd/>
            <a:tailEnd type="triangle" w="sm" len="lg"/>
          </a:ln>
        </p:spPr>
      </p:cxnSp>
      <p:sp>
        <p:nvSpPr>
          <p:cNvPr id="1107" name="Rectangle 83"/>
          <p:cNvSpPr>
            <a:spLocks noChangeArrowheads="1"/>
          </p:cNvSpPr>
          <p:nvPr/>
        </p:nvSpPr>
        <p:spPr bwMode="auto">
          <a:xfrm>
            <a:off x="929640" y="5872480"/>
            <a:ext cx="912495" cy="193040"/>
          </a:xfrm>
          <a:prstGeom prst="rect">
            <a:avLst/>
          </a:prstGeom>
          <a:solidFill>
            <a:srgbClr val="FFFFFF"/>
          </a:solidFill>
          <a:ln w="9525">
            <a:solidFill>
              <a:srgbClr val="FFFFFF"/>
            </a:solidFill>
            <a:miter lim="800000"/>
            <a:headEnd/>
            <a:tailEnd/>
          </a:ln>
        </p:spPr>
        <p:txBody>
          <a:bodyPr vert="horz" wrap="square" lIns="18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Final natación</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108" name="AutoShape 84"/>
          <p:cNvCxnSpPr>
            <a:cxnSpLocks noChangeShapeType="1"/>
            <a:stCxn id="1107" idx="3"/>
          </p:cNvCxnSpPr>
          <p:nvPr/>
        </p:nvCxnSpPr>
        <p:spPr bwMode="auto">
          <a:xfrm flipV="1">
            <a:off x="1842135" y="5730240"/>
            <a:ext cx="520065" cy="238760"/>
          </a:xfrm>
          <a:prstGeom prst="straightConnector1">
            <a:avLst/>
          </a:prstGeom>
          <a:noFill/>
          <a:ln w="31750">
            <a:solidFill>
              <a:srgbClr val="FF0000"/>
            </a:solidFill>
            <a:round/>
            <a:headEnd type="triangle"/>
            <a:tailEnd type="triangle" w="med" len="lg"/>
          </a:ln>
        </p:spPr>
      </p:cxnSp>
      <p:sp>
        <p:nvSpPr>
          <p:cNvPr id="1109" name="Rectangle 85"/>
          <p:cNvSpPr>
            <a:spLocks noChangeArrowheads="1"/>
          </p:cNvSpPr>
          <p:nvPr/>
        </p:nvSpPr>
        <p:spPr bwMode="auto">
          <a:xfrm>
            <a:off x="5448934" y="4655185"/>
            <a:ext cx="403225" cy="175895"/>
          </a:xfrm>
          <a:prstGeom prst="rect">
            <a:avLst/>
          </a:prstGeom>
          <a:solidFill>
            <a:srgbClr val="FFFFFF"/>
          </a:solidFill>
          <a:ln w="9525">
            <a:solidFill>
              <a:srgbClr val="FFFFFF"/>
            </a:solidFill>
            <a:miter lim="800000"/>
            <a:headEnd/>
            <a:tailEnd/>
          </a:ln>
        </p:spPr>
        <p:txBody>
          <a:bodyPr vert="horz" wrap="square" lIns="1800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Calibri" pitchFamily="34" charset="0"/>
                <a:cs typeface="Arial" pitchFamily="34" charset="0"/>
              </a:rPr>
              <a:t> Meta</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110" name="AutoShape 86"/>
          <p:cNvCxnSpPr>
            <a:cxnSpLocks noChangeShapeType="1"/>
          </p:cNvCxnSpPr>
          <p:nvPr/>
        </p:nvCxnSpPr>
        <p:spPr bwMode="auto">
          <a:xfrm flipV="1">
            <a:off x="5867400" y="4495800"/>
            <a:ext cx="167640" cy="121921"/>
          </a:xfrm>
          <a:prstGeom prst="straightConnector1">
            <a:avLst/>
          </a:prstGeom>
          <a:noFill/>
          <a:ln w="31750">
            <a:solidFill>
              <a:srgbClr val="FF0000"/>
            </a:solidFill>
            <a:round/>
            <a:headEnd/>
            <a:tailEnd type="triangle" w="med" len="lg"/>
          </a:ln>
        </p:spPr>
      </p:cxnSp>
      <p:cxnSp>
        <p:nvCxnSpPr>
          <p:cNvPr id="1111" name="AutoShape 87"/>
          <p:cNvCxnSpPr>
            <a:cxnSpLocks noChangeShapeType="1"/>
          </p:cNvCxnSpPr>
          <p:nvPr/>
        </p:nvCxnSpPr>
        <p:spPr bwMode="auto">
          <a:xfrm flipV="1">
            <a:off x="5884545" y="1676400"/>
            <a:ext cx="333375" cy="444502"/>
          </a:xfrm>
          <a:prstGeom prst="straightConnector1">
            <a:avLst/>
          </a:prstGeom>
          <a:noFill/>
          <a:ln w="38100">
            <a:solidFill>
              <a:srgbClr val="FFFF00"/>
            </a:solidFill>
            <a:round/>
            <a:headEnd/>
            <a:tailEnd type="triangle" w="med" len="lg"/>
          </a:ln>
        </p:spPr>
      </p:cxnSp>
      <p:cxnSp>
        <p:nvCxnSpPr>
          <p:cNvPr id="1112" name="AutoShape 88"/>
          <p:cNvCxnSpPr>
            <a:cxnSpLocks noChangeShapeType="1"/>
          </p:cNvCxnSpPr>
          <p:nvPr/>
        </p:nvCxnSpPr>
        <p:spPr bwMode="auto">
          <a:xfrm>
            <a:off x="5722938" y="2913063"/>
            <a:ext cx="693102" cy="302577"/>
          </a:xfrm>
          <a:prstGeom prst="straightConnector1">
            <a:avLst/>
          </a:prstGeom>
          <a:noFill/>
          <a:ln w="38100">
            <a:solidFill>
              <a:srgbClr val="FFFF00"/>
            </a:solidFill>
            <a:round/>
            <a:headEnd/>
            <a:tailEnd type="triangle" w="med" len="lg"/>
          </a:ln>
        </p:spPr>
      </p:cxnSp>
      <p:cxnSp>
        <p:nvCxnSpPr>
          <p:cNvPr id="1113" name="AutoShape 89"/>
          <p:cNvCxnSpPr>
            <a:cxnSpLocks noChangeShapeType="1"/>
          </p:cNvCxnSpPr>
          <p:nvPr/>
        </p:nvCxnSpPr>
        <p:spPr bwMode="auto">
          <a:xfrm flipH="1" flipV="1">
            <a:off x="481013" y="6307138"/>
            <a:ext cx="398462" cy="398462"/>
          </a:xfrm>
          <a:prstGeom prst="straightConnector1">
            <a:avLst/>
          </a:prstGeom>
          <a:noFill/>
          <a:ln w="38100">
            <a:solidFill>
              <a:srgbClr val="0070C0"/>
            </a:solidFill>
            <a:round/>
            <a:headEnd/>
            <a:tailEnd type="triangle" w="med" len="lg"/>
          </a:ln>
        </p:spPr>
      </p:cxnSp>
      <p:cxnSp>
        <p:nvCxnSpPr>
          <p:cNvPr id="1114" name="AutoShape 90"/>
          <p:cNvCxnSpPr>
            <a:cxnSpLocks noChangeShapeType="1"/>
          </p:cNvCxnSpPr>
          <p:nvPr/>
        </p:nvCxnSpPr>
        <p:spPr bwMode="auto">
          <a:xfrm>
            <a:off x="925830" y="5100320"/>
            <a:ext cx="436563" cy="365125"/>
          </a:xfrm>
          <a:prstGeom prst="straightConnector1">
            <a:avLst/>
          </a:prstGeom>
          <a:noFill/>
          <a:ln w="38100">
            <a:solidFill>
              <a:srgbClr val="0070C0"/>
            </a:solidFill>
            <a:round/>
            <a:headEnd/>
            <a:tailEnd type="triangle" w="med" len="lg"/>
          </a:ln>
        </p:spPr>
      </p:cxnSp>
      <p:cxnSp>
        <p:nvCxnSpPr>
          <p:cNvPr id="1115" name="AutoShape 91"/>
          <p:cNvCxnSpPr>
            <a:cxnSpLocks noChangeShapeType="1"/>
          </p:cNvCxnSpPr>
          <p:nvPr/>
        </p:nvCxnSpPr>
        <p:spPr bwMode="auto">
          <a:xfrm flipH="1" flipV="1">
            <a:off x="892493" y="3871595"/>
            <a:ext cx="585788" cy="452438"/>
          </a:xfrm>
          <a:prstGeom prst="straightConnector1">
            <a:avLst/>
          </a:prstGeom>
          <a:noFill/>
          <a:ln w="38100">
            <a:solidFill>
              <a:srgbClr val="FF0000"/>
            </a:solidFill>
            <a:round/>
            <a:headEnd/>
            <a:tailEnd type="triangle" w="med" len="lg"/>
          </a:ln>
        </p:spPr>
      </p:cxnSp>
      <p:cxnSp>
        <p:nvCxnSpPr>
          <p:cNvPr id="1116" name="AutoShape 92"/>
          <p:cNvCxnSpPr>
            <a:cxnSpLocks noChangeShapeType="1"/>
          </p:cNvCxnSpPr>
          <p:nvPr/>
        </p:nvCxnSpPr>
        <p:spPr bwMode="auto">
          <a:xfrm flipH="1">
            <a:off x="4573588" y="3199130"/>
            <a:ext cx="487362" cy="649288"/>
          </a:xfrm>
          <a:prstGeom prst="straightConnector1">
            <a:avLst/>
          </a:prstGeom>
          <a:noFill/>
          <a:ln w="38100">
            <a:solidFill>
              <a:srgbClr val="FF0000"/>
            </a:solidFill>
            <a:round/>
            <a:headEnd/>
            <a:tailEnd type="triangle" w="med" len="lg"/>
          </a:ln>
        </p:spPr>
      </p:cxnSp>
      <p:cxnSp>
        <p:nvCxnSpPr>
          <p:cNvPr id="1117" name="AutoShape 93"/>
          <p:cNvCxnSpPr>
            <a:cxnSpLocks noChangeShapeType="1"/>
          </p:cNvCxnSpPr>
          <p:nvPr/>
        </p:nvCxnSpPr>
        <p:spPr bwMode="auto">
          <a:xfrm flipH="1">
            <a:off x="5327016" y="1493520"/>
            <a:ext cx="555624" cy="692468"/>
          </a:xfrm>
          <a:prstGeom prst="straightConnector1">
            <a:avLst/>
          </a:prstGeom>
          <a:noFill/>
          <a:ln w="38100">
            <a:solidFill>
              <a:srgbClr val="FF0000"/>
            </a:solidFill>
            <a:round/>
            <a:headEnd/>
            <a:tailEnd type="triangle" w="med" len="lg"/>
          </a:ln>
        </p:spPr>
      </p:cxnSp>
      <p:cxnSp>
        <p:nvCxnSpPr>
          <p:cNvPr id="1118" name="AutoShape 94"/>
          <p:cNvCxnSpPr>
            <a:cxnSpLocks noChangeShapeType="1"/>
          </p:cNvCxnSpPr>
          <p:nvPr/>
        </p:nvCxnSpPr>
        <p:spPr bwMode="auto">
          <a:xfrm flipH="1" flipV="1">
            <a:off x="6263640" y="5608322"/>
            <a:ext cx="182880" cy="15238"/>
          </a:xfrm>
          <a:prstGeom prst="straightConnector1">
            <a:avLst/>
          </a:prstGeom>
          <a:noFill/>
          <a:ln w="31750">
            <a:solidFill>
              <a:srgbClr val="FF0000"/>
            </a:solidFill>
            <a:round/>
            <a:headEnd/>
            <a:tailEnd type="triangle" w="lg" len="lg"/>
          </a:ln>
        </p:spPr>
      </p:cxnSp>
      <p:cxnSp>
        <p:nvCxnSpPr>
          <p:cNvPr id="1119" name="AutoShape 95"/>
          <p:cNvCxnSpPr>
            <a:cxnSpLocks noChangeShapeType="1"/>
          </p:cNvCxnSpPr>
          <p:nvPr/>
        </p:nvCxnSpPr>
        <p:spPr bwMode="auto">
          <a:xfrm flipH="1" flipV="1">
            <a:off x="5205095" y="4753610"/>
            <a:ext cx="93663" cy="174625"/>
          </a:xfrm>
          <a:prstGeom prst="straightConnector1">
            <a:avLst/>
          </a:prstGeom>
          <a:noFill/>
          <a:ln w="31750">
            <a:solidFill>
              <a:srgbClr val="FF0000"/>
            </a:solidFill>
            <a:round/>
            <a:headEnd/>
            <a:tailEnd type="triangle" w="lg" len="lg"/>
          </a:ln>
        </p:spPr>
      </p:cxnSp>
      <p:cxnSp>
        <p:nvCxnSpPr>
          <p:cNvPr id="1120" name="AutoShape 96"/>
          <p:cNvCxnSpPr>
            <a:cxnSpLocks noChangeShapeType="1"/>
          </p:cNvCxnSpPr>
          <p:nvPr/>
        </p:nvCxnSpPr>
        <p:spPr bwMode="auto">
          <a:xfrm flipH="1" flipV="1">
            <a:off x="7352984" y="5265420"/>
            <a:ext cx="160336" cy="50800"/>
          </a:xfrm>
          <a:prstGeom prst="straightConnector1">
            <a:avLst/>
          </a:prstGeom>
          <a:noFill/>
          <a:ln w="31750">
            <a:solidFill>
              <a:srgbClr val="FFFF00"/>
            </a:solidFill>
            <a:round/>
            <a:headEnd/>
            <a:tailEnd type="triangle" w="lg" len="lg"/>
          </a:ln>
        </p:spPr>
      </p:cxnSp>
      <p:cxnSp>
        <p:nvCxnSpPr>
          <p:cNvPr id="1121" name="AutoShape 97"/>
          <p:cNvCxnSpPr>
            <a:cxnSpLocks noChangeShapeType="1"/>
          </p:cNvCxnSpPr>
          <p:nvPr/>
        </p:nvCxnSpPr>
        <p:spPr bwMode="auto">
          <a:xfrm>
            <a:off x="7467600" y="5471160"/>
            <a:ext cx="259080" cy="30480"/>
          </a:xfrm>
          <a:prstGeom prst="straightConnector1">
            <a:avLst/>
          </a:prstGeom>
          <a:noFill/>
          <a:ln w="31750">
            <a:solidFill>
              <a:srgbClr val="FFFF00"/>
            </a:solidFill>
            <a:round/>
            <a:headEnd/>
            <a:tailEnd type="triangle" w="lg" len="lg"/>
          </a:ln>
        </p:spPr>
      </p:cxnSp>
      <p:cxnSp>
        <p:nvCxnSpPr>
          <p:cNvPr id="1122" name="AutoShape 98"/>
          <p:cNvCxnSpPr>
            <a:cxnSpLocks noChangeShapeType="1"/>
          </p:cNvCxnSpPr>
          <p:nvPr/>
        </p:nvCxnSpPr>
        <p:spPr bwMode="auto">
          <a:xfrm flipV="1">
            <a:off x="4968240" y="5270500"/>
            <a:ext cx="354648" cy="93980"/>
          </a:xfrm>
          <a:prstGeom prst="straightConnector1">
            <a:avLst/>
          </a:prstGeom>
          <a:noFill/>
          <a:ln w="50800">
            <a:solidFill>
              <a:srgbClr val="0070C0"/>
            </a:solidFill>
            <a:round/>
            <a:headEnd/>
            <a:tailEnd type="triangle" w="lg" len="lg"/>
          </a:ln>
        </p:spPr>
      </p:cxnSp>
      <p:cxnSp>
        <p:nvCxnSpPr>
          <p:cNvPr id="1123" name="AutoShape 99"/>
          <p:cNvCxnSpPr>
            <a:cxnSpLocks noChangeShapeType="1"/>
          </p:cNvCxnSpPr>
          <p:nvPr/>
        </p:nvCxnSpPr>
        <p:spPr bwMode="auto">
          <a:xfrm>
            <a:off x="5844858" y="3653790"/>
            <a:ext cx="68262" cy="201930"/>
          </a:xfrm>
          <a:prstGeom prst="straightConnector1">
            <a:avLst/>
          </a:prstGeom>
          <a:noFill/>
          <a:ln w="31750">
            <a:solidFill>
              <a:srgbClr val="FFC000"/>
            </a:solidFill>
            <a:round/>
            <a:headEnd/>
            <a:tailEnd type="triangle" w="lg" len="lg"/>
          </a:ln>
        </p:spPr>
      </p:cxnSp>
      <p:cxnSp>
        <p:nvCxnSpPr>
          <p:cNvPr id="202" name="AutoShape 58"/>
          <p:cNvCxnSpPr>
            <a:cxnSpLocks noChangeShapeType="1"/>
          </p:cNvCxnSpPr>
          <p:nvPr/>
        </p:nvCxnSpPr>
        <p:spPr bwMode="auto">
          <a:xfrm flipH="1" flipV="1">
            <a:off x="7086600" y="5379720"/>
            <a:ext cx="457200" cy="213360"/>
          </a:xfrm>
          <a:prstGeom prst="straightConnector1">
            <a:avLst/>
          </a:prstGeom>
          <a:noFill/>
          <a:ln w="31750">
            <a:solidFill>
              <a:schemeClr val="tx1"/>
            </a:solidFill>
            <a:round/>
            <a:headEnd/>
            <a:tailEnd type="triangle" w="med" len="lg"/>
          </a:ln>
        </p:spPr>
      </p:cxnSp>
    </p:spTree>
    <p:extLst>
      <p:ext uri="{BB962C8B-B14F-4D97-AF65-F5344CB8AC3E}">
        <p14:creationId xmlns:p14="http://schemas.microsoft.com/office/powerpoint/2010/main" xmlns="" val="3702520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6"/>
        <p:cNvGrpSpPr/>
        <p:nvPr/>
      </p:nvGrpSpPr>
      <p:grpSpPr>
        <a:xfrm>
          <a:off x="0" y="0"/>
          <a:ext cx="0" cy="0"/>
          <a:chOff x="0" y="0"/>
          <a:chExt cx="0" cy="0"/>
        </a:xfrm>
      </p:grpSpPr>
      <p:sp>
        <p:nvSpPr>
          <p:cNvPr id="517" name="Google Shape;517;p52"/>
          <p:cNvSpPr txBox="1"/>
          <p:nvPr/>
        </p:nvSpPr>
        <p:spPr>
          <a:xfrm>
            <a:off x="6057900" y="218458"/>
            <a:ext cx="4346327"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a:solidFill>
                  <a:srgbClr val="C00000"/>
                </a:solidFill>
                <a:latin typeface="Roboto" panose="02000000000000000000" pitchFamily="2" charset="0"/>
                <a:ea typeface="Roboto" panose="02000000000000000000" pitchFamily="2" charset="0"/>
                <a:sym typeface="Arial"/>
              </a:rPr>
              <a:t>Salida de la sede</a:t>
            </a:r>
            <a:endParaRPr sz="1600">
              <a:latin typeface="Roboto" panose="02000000000000000000" pitchFamily="2" charset="0"/>
              <a:ea typeface="Roboto" panose="02000000000000000000" pitchFamily="2" charset="0"/>
            </a:endParaRPr>
          </a:p>
        </p:txBody>
      </p:sp>
      <p:sp>
        <p:nvSpPr>
          <p:cNvPr id="518" name="Google Shape;518;p52"/>
          <p:cNvSpPr txBox="1"/>
          <p:nvPr/>
        </p:nvSpPr>
        <p:spPr>
          <a:xfrm>
            <a:off x="198120" y="1591295"/>
            <a:ext cx="10347168" cy="3895106"/>
          </a:xfrm>
          <a:prstGeom prst="rect">
            <a:avLst/>
          </a:prstGeom>
          <a:noFill/>
          <a:ln>
            <a:noFill/>
          </a:ln>
        </p:spPr>
        <p:txBody>
          <a:bodyPr spcFirstLastPara="1" wrap="square" lIns="104275" tIns="52125" rIns="104275" bIns="52125" anchor="ctr" anchorCtr="0">
            <a:noAutofit/>
          </a:bodyPr>
          <a:lstStyle/>
          <a:p>
            <a:pPr marL="391077" marR="0" lvl="0" indent="-391077" algn="just" rtl="0">
              <a:lnSpc>
                <a:spcPct val="120000"/>
              </a:lnSpc>
              <a:spcBef>
                <a:spcPts val="0"/>
              </a:spcBef>
              <a:spcAft>
                <a:spcPts val="0"/>
              </a:spcAft>
              <a:buClr>
                <a:srgbClr val="C00000"/>
              </a:buClr>
              <a:buSzPts val="2400"/>
              <a:buBlip>
                <a:blip r:embed="rId4"/>
              </a:buBlip>
            </a:pPr>
            <a:r>
              <a:rPr lang="es-ES" sz="2400">
                <a:solidFill>
                  <a:srgbClr val="C00000"/>
                </a:solidFill>
                <a:latin typeface="Roboto" panose="02000000000000000000" pitchFamily="2" charset="0"/>
                <a:ea typeface="Roboto" panose="02000000000000000000" pitchFamily="2" charset="0"/>
                <a:cs typeface="Roboto"/>
                <a:sym typeface="Roboto"/>
              </a:rPr>
              <a:t>Si has finalizado la competición y no tienes que ir al podio, retira el material bajo las indicaciones de los oficiales.</a:t>
            </a:r>
            <a:endParaRPr sz="2400">
              <a:latin typeface="Roboto" panose="02000000000000000000" pitchFamily="2" charset="0"/>
              <a:ea typeface="Roboto" panose="02000000000000000000" pitchFamily="2" charset="0"/>
            </a:endParaRPr>
          </a:p>
          <a:p>
            <a:pPr marL="391077" marR="0" lvl="0" indent="-391077" algn="just" rtl="0">
              <a:lnSpc>
                <a:spcPct val="120000"/>
              </a:lnSpc>
              <a:spcBef>
                <a:spcPts val="1324"/>
              </a:spcBef>
              <a:spcAft>
                <a:spcPts val="0"/>
              </a:spcAft>
              <a:buClr>
                <a:srgbClr val="C00000"/>
              </a:buClr>
              <a:buSzPts val="2400"/>
              <a:buBlip>
                <a:blip r:embed="rId4"/>
              </a:buBlip>
            </a:pPr>
            <a:r>
              <a:rPr lang="es-ES" sz="2400">
                <a:solidFill>
                  <a:srgbClr val="C00000"/>
                </a:solidFill>
                <a:latin typeface="Roboto" panose="02000000000000000000" pitchFamily="2" charset="0"/>
                <a:ea typeface="Roboto" panose="02000000000000000000" pitchFamily="2" charset="0"/>
                <a:cs typeface="Roboto"/>
                <a:sym typeface="Roboto"/>
              </a:rPr>
              <a:t>Dirígete a la puerta de salida con el material.</a:t>
            </a:r>
            <a:endParaRPr sz="2400">
              <a:latin typeface="Roboto" panose="02000000000000000000" pitchFamily="2" charset="0"/>
              <a:ea typeface="Roboto" panose="02000000000000000000" pitchFamily="2" charset="0"/>
            </a:endParaRPr>
          </a:p>
          <a:p>
            <a:pPr marL="391077" marR="0" lvl="0" indent="-391077" algn="just" rtl="0">
              <a:lnSpc>
                <a:spcPct val="120000"/>
              </a:lnSpc>
              <a:spcBef>
                <a:spcPts val="1324"/>
              </a:spcBef>
              <a:spcAft>
                <a:spcPts val="0"/>
              </a:spcAft>
              <a:buClr>
                <a:srgbClr val="C00000"/>
              </a:buClr>
              <a:buSzPts val="2400"/>
              <a:buBlip>
                <a:blip r:embed="rId4"/>
              </a:buBlip>
            </a:pPr>
            <a:r>
              <a:rPr lang="es-ES" sz="2400">
                <a:solidFill>
                  <a:srgbClr val="C00000"/>
                </a:solidFill>
                <a:latin typeface="Roboto" panose="02000000000000000000" pitchFamily="2" charset="0"/>
                <a:ea typeface="Roboto" panose="02000000000000000000" pitchFamily="2" charset="0"/>
                <a:cs typeface="Roboto"/>
                <a:sym typeface="Roboto"/>
              </a:rPr>
              <a:t>Una vez fuera de la sede, sigue respetando las normas de uso obligatorio de mascarilla y distancia social.</a:t>
            </a:r>
            <a:endParaRPr sz="2400">
              <a:latin typeface="Roboto" panose="02000000000000000000" pitchFamily="2" charset="0"/>
              <a:ea typeface="Roboto" panose="02000000000000000000" pitchFamily="2" charset="0"/>
            </a:endParaRPr>
          </a:p>
        </p:txBody>
      </p:sp>
      <p:pic>
        <p:nvPicPr>
          <p:cNvPr id="4" name="3 Imagen"/>
          <p:cNvPicPr/>
          <p:nvPr/>
        </p:nvPicPr>
        <p:blipFill>
          <a:blip r:embed="rId5"/>
          <a:srcRect t="32836" b="38230"/>
          <a:stretch>
            <a:fillRect/>
          </a:stretch>
        </p:blipFill>
        <p:spPr>
          <a:xfrm>
            <a:off x="0" y="5704997"/>
            <a:ext cx="10696581" cy="173960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0"/>
        <p:cNvGrpSpPr/>
        <p:nvPr/>
      </p:nvGrpSpPr>
      <p:grpSpPr>
        <a:xfrm>
          <a:off x="0" y="0"/>
          <a:ext cx="0" cy="0"/>
          <a:chOff x="0" y="0"/>
          <a:chExt cx="0" cy="0"/>
        </a:xfrm>
      </p:grpSpPr>
      <p:sp>
        <p:nvSpPr>
          <p:cNvPr id="151" name="Google Shape;151;p21"/>
          <p:cNvSpPr txBox="1"/>
          <p:nvPr/>
        </p:nvSpPr>
        <p:spPr>
          <a:xfrm>
            <a:off x="5237019" y="218458"/>
            <a:ext cx="5167208" cy="39905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a:solidFill>
                  <a:srgbClr val="C00000"/>
                </a:solidFill>
                <a:latin typeface="Roboto" panose="02000000000000000000" pitchFamily="2" charset="0"/>
                <a:ea typeface="Roboto" panose="02000000000000000000" pitchFamily="2" charset="0"/>
                <a:sym typeface="Arial"/>
              </a:rPr>
              <a:t>Compromiso con la Sostenibilidad</a:t>
            </a:r>
            <a:endParaRPr sz="2400" b="1" dirty="0">
              <a:solidFill>
                <a:srgbClr val="C00000"/>
              </a:solidFill>
              <a:latin typeface="Roboto" panose="02000000000000000000" pitchFamily="2" charset="0"/>
              <a:ea typeface="Roboto" panose="02000000000000000000" pitchFamily="2" charset="0"/>
              <a:sym typeface="Arial"/>
            </a:endParaRPr>
          </a:p>
        </p:txBody>
      </p:sp>
      <p:sp>
        <p:nvSpPr>
          <p:cNvPr id="3" name="1 Marcador de texto">
            <a:extLst>
              <a:ext uri="{FF2B5EF4-FFF2-40B4-BE49-F238E27FC236}">
                <a16:creationId xmlns:a16="http://schemas.microsoft.com/office/drawing/2014/main" xmlns="" id="{37416229-43BC-4BD3-ACB6-2DE003269B5C}"/>
              </a:ext>
            </a:extLst>
          </p:cNvPr>
          <p:cNvSpPr txBox="1">
            <a:spLocks noGrp="1"/>
          </p:cNvSpPr>
          <p:nvPr>
            <p:ph type="body" idx="1"/>
          </p:nvPr>
        </p:nvSpPr>
        <p:spPr>
          <a:xfrm>
            <a:off x="289560" y="1645920"/>
            <a:ext cx="9951720" cy="2590800"/>
          </a:xfrm>
          <a:prstGeom prst="rect">
            <a:avLst/>
          </a:prstGeom>
        </p:spPr>
        <p:txBody>
          <a:bodyPr anchor="ctr"/>
          <a:lstStyle>
            <a:lvl1pPr lvl="0">
              <a:defRPr/>
            </a:lvl1pPr>
          </a:lstStyle>
          <a:p>
            <a:pPr marL="114300" indent="0" algn="just">
              <a:buNone/>
            </a:pPr>
            <a:endParaRPr lang="es-ES" sz="2402" dirty="0">
              <a:solidFill>
                <a:srgbClr val="C00000"/>
              </a:solidFill>
              <a:latin typeface="Roboto" panose="02000000000000000000" pitchFamily="2" charset="0"/>
              <a:ea typeface="Roboto" panose="02000000000000000000" pitchFamily="2" charset="0"/>
            </a:endParaRPr>
          </a:p>
          <a:p>
            <a:pPr algn="just">
              <a:buBlip>
                <a:blip r:embed="rId4"/>
              </a:buBlip>
            </a:pPr>
            <a:r>
              <a:rPr lang="es-ES" sz="2402" dirty="0">
                <a:solidFill>
                  <a:srgbClr val="C00000"/>
                </a:solidFill>
                <a:latin typeface="Roboto" panose="02000000000000000000" pitchFamily="2" charset="0"/>
                <a:ea typeface="Roboto" panose="02000000000000000000" pitchFamily="2" charset="0"/>
              </a:rPr>
              <a:t>Pedimos el máximo compromiso para el respeto al medioambiente y mantener la sede limpia</a:t>
            </a:r>
          </a:p>
        </p:txBody>
      </p:sp>
      <p:pic>
        <p:nvPicPr>
          <p:cNvPr id="4" name="3 Imagen"/>
          <p:cNvPicPr/>
          <p:nvPr/>
        </p:nvPicPr>
        <p:blipFill>
          <a:blip r:embed="rId5"/>
          <a:srcRect t="32836" b="38230"/>
          <a:stretch>
            <a:fillRect/>
          </a:stretch>
        </p:blipFill>
        <p:spPr>
          <a:xfrm>
            <a:off x="0" y="5704997"/>
            <a:ext cx="10696581" cy="1739603"/>
          </a:xfrm>
          <a:prstGeom prst="rect">
            <a:avLst/>
          </a:prstGeom>
          <a:noFill/>
          <a:ln>
            <a:noFill/>
          </a:ln>
        </p:spPr>
      </p:pic>
    </p:spTree>
    <p:extLst>
      <p:ext uri="{BB962C8B-B14F-4D97-AF65-F5344CB8AC3E}">
        <p14:creationId xmlns:p14="http://schemas.microsoft.com/office/powerpoint/2010/main" xmlns="" val="992253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2"/>
        <p:cNvGrpSpPr/>
        <p:nvPr/>
      </p:nvGrpSpPr>
      <p:grpSpPr>
        <a:xfrm>
          <a:off x="0" y="0"/>
          <a:ext cx="0" cy="0"/>
          <a:chOff x="0" y="0"/>
          <a:chExt cx="0" cy="0"/>
        </a:xfrm>
      </p:grpSpPr>
      <p:sp>
        <p:nvSpPr>
          <p:cNvPr id="23" name="Google Shape;503;p50">
            <a:extLst>
              <a:ext uri="{FF2B5EF4-FFF2-40B4-BE49-F238E27FC236}">
                <a16:creationId xmlns:a16="http://schemas.microsoft.com/office/drawing/2014/main" xmlns="" id="{FDDCAED4-EC28-4EDF-BFAE-81903C93DADD}"/>
              </a:ext>
            </a:extLst>
          </p:cNvPr>
          <p:cNvSpPr txBox="1"/>
          <p:nvPr/>
        </p:nvSpPr>
        <p:spPr>
          <a:xfrm>
            <a:off x="6446520" y="139167"/>
            <a:ext cx="3916680" cy="48567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smtClean="0">
                <a:solidFill>
                  <a:srgbClr val="C00000"/>
                </a:solidFill>
                <a:latin typeface="Roboto" panose="02000000000000000000" pitchFamily="2" charset="0"/>
                <a:ea typeface="Roboto" panose="02000000000000000000" pitchFamily="2" charset="0"/>
                <a:sym typeface="Arial"/>
              </a:rPr>
              <a:t>Previsión metrológica</a:t>
            </a:r>
            <a:endParaRPr sz="1600" dirty="0">
              <a:latin typeface="Roboto" panose="02000000000000000000" pitchFamily="2" charset="0"/>
              <a:ea typeface="Roboto" panose="02000000000000000000" pitchFamily="2" charset="0"/>
            </a:endParaRPr>
          </a:p>
        </p:txBody>
      </p:sp>
      <p:pic>
        <p:nvPicPr>
          <p:cNvPr id="24" name="23 Imagen"/>
          <p:cNvPicPr/>
          <p:nvPr/>
        </p:nvPicPr>
        <p:blipFill>
          <a:blip r:embed="rId4"/>
          <a:srcRect l="10480" t="22008" r="38836" b="8687"/>
          <a:stretch>
            <a:fillRect/>
          </a:stretch>
        </p:blipFill>
        <p:spPr bwMode="auto">
          <a:xfrm>
            <a:off x="594360" y="1402080"/>
            <a:ext cx="9631680" cy="5938062"/>
          </a:xfrm>
          <a:prstGeom prst="rect">
            <a:avLst/>
          </a:prstGeom>
          <a:noFill/>
          <a:ln w="9525">
            <a:noFill/>
            <a:miter lim="800000"/>
            <a:headEnd/>
            <a:tailEnd/>
          </a:ln>
        </p:spPr>
      </p:pic>
    </p:spTree>
    <p:extLst>
      <p:ext uri="{BB962C8B-B14F-4D97-AF65-F5344CB8AC3E}">
        <p14:creationId xmlns:p14="http://schemas.microsoft.com/office/powerpoint/2010/main" xmlns="" val="1566934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2"/>
        <p:cNvGrpSpPr/>
        <p:nvPr/>
      </p:nvGrpSpPr>
      <p:grpSpPr>
        <a:xfrm>
          <a:off x="0" y="0"/>
          <a:ext cx="0" cy="0"/>
          <a:chOff x="0" y="0"/>
          <a:chExt cx="0" cy="0"/>
        </a:xfrm>
      </p:grpSpPr>
      <p:sp>
        <p:nvSpPr>
          <p:cNvPr id="523" name="Google Shape;523;p53"/>
          <p:cNvSpPr txBox="1">
            <a:spLocks noGrp="1"/>
          </p:cNvSpPr>
          <p:nvPr>
            <p:ph type="body" idx="1"/>
          </p:nvPr>
        </p:nvSpPr>
        <p:spPr>
          <a:xfrm>
            <a:off x="15727" y="6606169"/>
            <a:ext cx="10657184" cy="944805"/>
          </a:xfrm>
          <a:prstGeom prst="rect">
            <a:avLst/>
          </a:prstGeom>
          <a:noFill/>
          <a:ln>
            <a:noFill/>
          </a:ln>
        </p:spPr>
        <p:txBody>
          <a:bodyPr spcFirstLastPara="1" wrap="square" lIns="104275" tIns="52125" rIns="104275" bIns="52125" anchor="t" anchorCtr="0">
            <a:noAutofit/>
          </a:bodyPr>
          <a:lstStyle/>
          <a:p>
            <a:pPr marL="0" lvl="0" indent="0" algn="ctr" rtl="0">
              <a:spcBef>
                <a:spcPts val="0"/>
              </a:spcBef>
              <a:spcAft>
                <a:spcPts val="0"/>
              </a:spcAft>
              <a:buClr>
                <a:srgbClr val="E00202"/>
              </a:buClr>
              <a:buSzPts val="3500"/>
              <a:buNone/>
            </a:pPr>
            <a:r>
              <a:rPr lang="es-ES" sz="3500" b="1">
                <a:solidFill>
                  <a:srgbClr val="C00000"/>
                </a:solidFill>
                <a:latin typeface="Roboto" panose="02000000000000000000" pitchFamily="2" charset="0"/>
                <a:ea typeface="Roboto" panose="02000000000000000000" pitchFamily="2" charset="0"/>
                <a:cs typeface="Arial"/>
                <a:sym typeface="Arial"/>
              </a:rPr>
              <a:t>#VUELTARESPONSABLE</a:t>
            </a:r>
            <a:endParaRPr>
              <a:solidFill>
                <a:srgbClr val="C00000"/>
              </a:solidFill>
              <a:latin typeface="Roboto" panose="02000000000000000000" pitchFamily="2" charset="0"/>
              <a:ea typeface="Roboto" panose="020000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
        <p:cNvGrpSpPr/>
        <p:nvPr/>
      </p:nvGrpSpPr>
      <p:grpSpPr>
        <a:xfrm>
          <a:off x="0" y="0"/>
          <a:ext cx="0" cy="0"/>
          <a:chOff x="0" y="0"/>
          <a:chExt cx="0" cy="0"/>
        </a:xfrm>
      </p:grpSpPr>
      <p:sp>
        <p:nvSpPr>
          <p:cNvPr id="167" name="Google Shape;167;p23"/>
          <p:cNvSpPr txBox="1"/>
          <p:nvPr/>
        </p:nvSpPr>
        <p:spPr>
          <a:xfrm>
            <a:off x="5689600" y="187285"/>
            <a:ext cx="4714627"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smtClean="0">
                <a:solidFill>
                  <a:srgbClr val="C00000"/>
                </a:solidFill>
                <a:latin typeface="Roboto" panose="02000000000000000000" pitchFamily="2" charset="0"/>
                <a:ea typeface="Roboto" panose="02000000000000000000" pitchFamily="2" charset="0"/>
                <a:sym typeface="Arial"/>
              </a:rPr>
              <a:t>Sede del evento</a:t>
            </a:r>
            <a:endParaRPr sz="1600" dirty="0">
              <a:latin typeface="Roboto" panose="02000000000000000000" pitchFamily="2" charset="0"/>
              <a:ea typeface="Roboto" panose="02000000000000000000" pitchFamily="2" charset="0"/>
            </a:endParaRPr>
          </a:p>
        </p:txBody>
      </p:sp>
      <p:sp>
        <p:nvSpPr>
          <p:cNvPr id="168" name="Google Shape;168;p23"/>
          <p:cNvSpPr txBox="1"/>
          <p:nvPr/>
        </p:nvSpPr>
        <p:spPr>
          <a:xfrm>
            <a:off x="228600" y="1432560"/>
            <a:ext cx="10328564" cy="4358640"/>
          </a:xfrm>
          <a:prstGeom prst="rect">
            <a:avLst/>
          </a:prstGeom>
          <a:noFill/>
          <a:ln>
            <a:noFill/>
          </a:ln>
        </p:spPr>
        <p:txBody>
          <a:bodyPr spcFirstLastPara="1" wrap="square" lIns="104275" tIns="52125" rIns="104275" bIns="52125" anchor="ctr" anchorCtr="0">
            <a:noAutofit/>
          </a:bodyPr>
          <a:lstStyle/>
          <a:p>
            <a:pPr marL="391077" marR="0" lvl="0" indent="-391077" algn="just" rtl="0">
              <a:lnSpc>
                <a:spcPct val="110000"/>
              </a:lnSpc>
              <a:spcBef>
                <a:spcPts val="0"/>
              </a:spcBef>
              <a:spcAft>
                <a:spcPts val="0"/>
              </a:spcAft>
              <a:buClr>
                <a:srgbClr val="C00000"/>
              </a:buClr>
              <a:buSzPts val="2400"/>
              <a:buBlip>
                <a:blip r:embed="rId4"/>
              </a:buBlip>
            </a:pPr>
            <a:endParaRPr lang="es-ES" sz="2400" b="0" i="0" u="none" strike="noStrike" cap="none" dirty="0" smtClean="0">
              <a:solidFill>
                <a:srgbClr val="C00000"/>
              </a:solidFill>
              <a:latin typeface="Roboto" panose="02000000000000000000" pitchFamily="2" charset="0"/>
              <a:ea typeface="Roboto" panose="02000000000000000000" pitchFamily="2" charset="0"/>
              <a:cs typeface="Roboto"/>
              <a:sym typeface="Roboto"/>
            </a:endParaRPr>
          </a:p>
          <a:p>
            <a:pPr marL="391077" marR="0" lvl="0" indent="-391077" algn="just" rtl="0">
              <a:lnSpc>
                <a:spcPct val="110000"/>
              </a:lnSpc>
              <a:spcBef>
                <a:spcPts val="0"/>
              </a:spcBef>
              <a:spcAft>
                <a:spcPts val="0"/>
              </a:spcAft>
              <a:buClr>
                <a:srgbClr val="C00000"/>
              </a:buClr>
              <a:buSzPts val="2400"/>
              <a:buBlip>
                <a:blip r:embed="rId4"/>
              </a:buBlip>
            </a:pPr>
            <a:r>
              <a:rPr lang="es-ES" sz="2400" b="0" i="0" u="none" strike="noStrike" cap="none" dirty="0" smtClean="0">
                <a:solidFill>
                  <a:srgbClr val="C00000"/>
                </a:solidFill>
                <a:latin typeface="Roboto" panose="02000000000000000000" pitchFamily="2" charset="0"/>
                <a:ea typeface="Roboto" panose="02000000000000000000" pitchFamily="2" charset="0"/>
                <a:cs typeface="Roboto"/>
                <a:sym typeface="Roboto"/>
              </a:rPr>
              <a:t>Dentro de la sede es obligatorio el uso de la mascarilla en todo momento, así como mantener la distancia social si es posible</a:t>
            </a:r>
            <a:r>
              <a:rPr lang="es-ES" sz="2400" dirty="0" smtClean="0">
                <a:solidFill>
                  <a:srgbClr val="C00000"/>
                </a:solidFill>
                <a:latin typeface="Roboto" panose="02000000000000000000" pitchFamily="2" charset="0"/>
                <a:ea typeface="Roboto" panose="02000000000000000000" pitchFamily="2" charset="0"/>
                <a:cs typeface="Roboto"/>
                <a:sym typeface="Roboto"/>
              </a:rPr>
              <a:t>.</a:t>
            </a:r>
            <a:endParaRPr lang="es-ES" sz="2400" dirty="0">
              <a:solidFill>
                <a:srgbClr val="C00000"/>
              </a:solidFill>
              <a:latin typeface="Roboto" panose="02000000000000000000" pitchFamily="2" charset="0"/>
              <a:ea typeface="Roboto" panose="02000000000000000000" pitchFamily="2" charset="0"/>
              <a:cs typeface="Roboto"/>
              <a:sym typeface="Roboto"/>
            </a:endParaRPr>
          </a:p>
          <a:p>
            <a:pPr marL="391077" marR="0" lvl="0" indent="-391077" algn="just" rtl="0">
              <a:lnSpc>
                <a:spcPct val="110000"/>
              </a:lnSpc>
              <a:spcBef>
                <a:spcPts val="0"/>
              </a:spcBef>
              <a:spcAft>
                <a:spcPts val="0"/>
              </a:spcAft>
              <a:buClr>
                <a:srgbClr val="C00000"/>
              </a:buClr>
              <a:buSzPts val="2400"/>
              <a:buBlip>
                <a:blip r:embed="rId4"/>
              </a:buBlip>
            </a:pPr>
            <a:r>
              <a:rPr lang="es-ES" sz="2400" dirty="0" smtClean="0">
                <a:solidFill>
                  <a:srgbClr val="C00000"/>
                </a:solidFill>
                <a:latin typeface="Roboto" panose="02000000000000000000" pitchFamily="2" charset="0"/>
                <a:ea typeface="Roboto" panose="02000000000000000000" pitchFamily="2" charset="0"/>
                <a:cs typeface="Roboto"/>
                <a:sym typeface="Roboto"/>
              </a:rPr>
              <a:t>Solo podrán entrar a la sede:</a:t>
            </a:r>
          </a:p>
          <a:p>
            <a:pPr marL="720000" marR="0" lvl="0" indent="-391077" algn="just" rtl="0">
              <a:lnSpc>
                <a:spcPct val="110000"/>
              </a:lnSpc>
              <a:spcBef>
                <a:spcPts val="0"/>
              </a:spcBef>
              <a:spcAft>
                <a:spcPts val="0"/>
              </a:spcAft>
              <a:buClr>
                <a:srgbClr val="C00000"/>
              </a:buClr>
              <a:buSzPts val="2400"/>
              <a:buBlip>
                <a:blip r:embed="rId4"/>
              </a:buBlip>
            </a:pPr>
            <a:r>
              <a:rPr lang="es-ES" sz="2400" dirty="0" smtClean="0">
                <a:solidFill>
                  <a:srgbClr val="C00000"/>
                </a:solidFill>
                <a:latin typeface="Roboto" panose="02000000000000000000" pitchFamily="2" charset="0"/>
                <a:ea typeface="Roboto" panose="02000000000000000000" pitchFamily="2" charset="0"/>
                <a:cs typeface="Roboto"/>
                <a:sym typeface="Roboto"/>
              </a:rPr>
              <a:t>Deportistas.</a:t>
            </a:r>
          </a:p>
          <a:p>
            <a:pPr marL="720000" marR="0" lvl="0" indent="-391077" algn="just" rtl="0">
              <a:lnSpc>
                <a:spcPct val="110000"/>
              </a:lnSpc>
              <a:spcBef>
                <a:spcPts val="0"/>
              </a:spcBef>
              <a:spcAft>
                <a:spcPts val="0"/>
              </a:spcAft>
              <a:buClr>
                <a:srgbClr val="C00000"/>
              </a:buClr>
              <a:buSzPts val="2400"/>
              <a:buBlip>
                <a:blip r:embed="rId4"/>
              </a:buBlip>
            </a:pPr>
            <a:r>
              <a:rPr lang="es-ES" sz="2400" dirty="0" smtClean="0">
                <a:solidFill>
                  <a:srgbClr val="C00000"/>
                </a:solidFill>
                <a:latin typeface="Roboto" panose="02000000000000000000" pitchFamily="2" charset="0"/>
                <a:ea typeface="Roboto" panose="02000000000000000000" pitchFamily="2" charset="0"/>
                <a:cs typeface="Roboto"/>
                <a:sym typeface="Roboto"/>
              </a:rPr>
              <a:t>Entrenadores y técnicos con solicitud de acreditación previa.</a:t>
            </a:r>
          </a:p>
          <a:p>
            <a:pPr marL="720000" marR="0" lvl="0" indent="-391077" algn="just" rtl="0">
              <a:lnSpc>
                <a:spcPct val="110000"/>
              </a:lnSpc>
              <a:spcBef>
                <a:spcPts val="0"/>
              </a:spcBef>
              <a:spcAft>
                <a:spcPts val="0"/>
              </a:spcAft>
              <a:buClr>
                <a:srgbClr val="C00000"/>
              </a:buClr>
              <a:buSzPts val="2400"/>
              <a:buBlip>
                <a:blip r:embed="rId4"/>
              </a:buBlip>
            </a:pPr>
            <a:r>
              <a:rPr lang="es-ES" sz="2400" dirty="0" err="1" smtClean="0">
                <a:solidFill>
                  <a:srgbClr val="C00000"/>
                </a:solidFill>
                <a:latin typeface="Roboto" panose="02000000000000000000" pitchFamily="2" charset="0"/>
                <a:ea typeface="Roboto" panose="02000000000000000000" pitchFamily="2" charset="0"/>
                <a:cs typeface="Roboto"/>
                <a:sym typeface="Roboto"/>
              </a:rPr>
              <a:t>Staff</a:t>
            </a:r>
            <a:r>
              <a:rPr lang="es-ES" sz="2400" dirty="0" smtClean="0">
                <a:solidFill>
                  <a:srgbClr val="C00000"/>
                </a:solidFill>
                <a:latin typeface="Roboto" panose="02000000000000000000" pitchFamily="2" charset="0"/>
                <a:ea typeface="Roboto" panose="02000000000000000000" pitchFamily="2" charset="0"/>
                <a:cs typeface="Roboto"/>
                <a:sym typeface="Roboto"/>
              </a:rPr>
              <a:t> / Voluntarios / Oficiales.</a:t>
            </a:r>
          </a:p>
          <a:p>
            <a:pPr marL="720000" marR="0" lvl="0" indent="-391077" algn="just" rtl="0">
              <a:lnSpc>
                <a:spcPct val="110000"/>
              </a:lnSpc>
              <a:spcBef>
                <a:spcPts val="0"/>
              </a:spcBef>
              <a:spcAft>
                <a:spcPts val="0"/>
              </a:spcAft>
              <a:buClr>
                <a:srgbClr val="C00000"/>
              </a:buClr>
              <a:buSzPts val="2400"/>
              <a:buBlip>
                <a:blip r:embed="rId4"/>
              </a:buBlip>
            </a:pPr>
            <a:r>
              <a:rPr lang="es-ES" sz="2400" dirty="0" smtClean="0">
                <a:solidFill>
                  <a:srgbClr val="C00000"/>
                </a:solidFill>
                <a:latin typeface="Roboto" panose="02000000000000000000" pitchFamily="2" charset="0"/>
                <a:ea typeface="Roboto" panose="02000000000000000000" pitchFamily="2" charset="0"/>
                <a:cs typeface="Roboto"/>
                <a:sym typeface="Roboto"/>
              </a:rPr>
              <a:t>Prensa autorizada.</a:t>
            </a:r>
          </a:p>
          <a:p>
            <a:pPr marL="720000" marR="0" lvl="0" indent="-391077" algn="just" rtl="0">
              <a:lnSpc>
                <a:spcPct val="110000"/>
              </a:lnSpc>
              <a:spcBef>
                <a:spcPts val="0"/>
              </a:spcBef>
              <a:spcAft>
                <a:spcPts val="0"/>
              </a:spcAft>
              <a:buClr>
                <a:srgbClr val="C00000"/>
              </a:buClr>
              <a:buSzPts val="2400"/>
              <a:buBlip>
                <a:blip r:embed="rId4"/>
              </a:buBlip>
            </a:pPr>
            <a:r>
              <a:rPr lang="es-ES" sz="2400" dirty="0" smtClean="0">
                <a:solidFill>
                  <a:srgbClr val="C00000"/>
                </a:solidFill>
                <a:latin typeface="Roboto" panose="02000000000000000000" pitchFamily="2" charset="0"/>
                <a:ea typeface="Roboto" panose="02000000000000000000" pitchFamily="2" charset="0"/>
                <a:cs typeface="Roboto"/>
                <a:sym typeface="Roboto"/>
              </a:rPr>
              <a:t>Autoridades.</a:t>
            </a:r>
            <a:endParaRPr lang="es-ES" sz="2400" dirty="0">
              <a:solidFill>
                <a:srgbClr val="C00000"/>
              </a:solidFill>
              <a:latin typeface="Roboto" panose="02000000000000000000" pitchFamily="2" charset="0"/>
              <a:ea typeface="Roboto" panose="02000000000000000000" pitchFamily="2" charset="0"/>
              <a:cs typeface="Roboto"/>
              <a:sym typeface="Roboto"/>
            </a:endParaRPr>
          </a:p>
          <a:p>
            <a:pPr marL="391077" lvl="2" indent="-391077" algn="just">
              <a:lnSpc>
                <a:spcPct val="110000"/>
              </a:lnSpc>
              <a:buClr>
                <a:srgbClr val="C00000"/>
              </a:buClr>
              <a:buSzPts val="2400"/>
            </a:pPr>
            <a:endParaRPr lang="es-ES" sz="2200" b="0" i="0" u="none" strike="noStrike" cap="none" dirty="0">
              <a:solidFill>
                <a:srgbClr val="C00000"/>
              </a:solidFill>
              <a:latin typeface="Roboto" panose="02000000000000000000" pitchFamily="2" charset="0"/>
              <a:ea typeface="Roboto" panose="02000000000000000000" pitchFamily="2" charset="0"/>
              <a:cs typeface="Roboto"/>
              <a:sym typeface="Roboto"/>
            </a:endParaRPr>
          </a:p>
        </p:txBody>
      </p:sp>
      <p:pic>
        <p:nvPicPr>
          <p:cNvPr id="4" name="3 Imagen"/>
          <p:cNvPicPr/>
          <p:nvPr/>
        </p:nvPicPr>
        <p:blipFill>
          <a:blip r:embed="rId5"/>
          <a:srcRect t="32836" b="38230"/>
          <a:stretch>
            <a:fillRect/>
          </a:stretch>
        </p:blipFill>
        <p:spPr>
          <a:xfrm>
            <a:off x="0" y="5821680"/>
            <a:ext cx="10696581" cy="1622920"/>
          </a:xfrm>
          <a:prstGeom prst="rect">
            <a:avLst/>
          </a:prstGeom>
          <a:noFill/>
          <a:ln>
            <a:noFill/>
          </a:ln>
        </p:spPr>
      </p:pic>
    </p:spTree>
    <p:extLst>
      <p:ext uri="{BB962C8B-B14F-4D97-AF65-F5344CB8AC3E}">
        <p14:creationId xmlns:p14="http://schemas.microsoft.com/office/powerpoint/2010/main" xmlns="" val="2589984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2"/>
        <p:cNvGrpSpPr/>
        <p:nvPr/>
      </p:nvGrpSpPr>
      <p:grpSpPr>
        <a:xfrm>
          <a:off x="0" y="0"/>
          <a:ext cx="0" cy="0"/>
          <a:chOff x="0" y="0"/>
          <a:chExt cx="0" cy="0"/>
        </a:xfrm>
      </p:grpSpPr>
      <p:sp>
        <p:nvSpPr>
          <p:cNvPr id="503" name="Google Shape;503;p50"/>
          <p:cNvSpPr txBox="1"/>
          <p:nvPr/>
        </p:nvSpPr>
        <p:spPr>
          <a:xfrm>
            <a:off x="2299190" y="245344"/>
            <a:ext cx="8389448"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smtClean="0">
                <a:solidFill>
                  <a:srgbClr val="C00000"/>
                </a:solidFill>
                <a:latin typeface="Roboto" panose="02000000000000000000" pitchFamily="2" charset="0"/>
                <a:ea typeface="Roboto" panose="02000000000000000000" pitchFamily="2" charset="0"/>
                <a:sym typeface="Arial"/>
              </a:rPr>
              <a:t>Información para acompañantes</a:t>
            </a:r>
            <a:endParaRPr lang="es-ES" sz="2400" b="1" dirty="0">
              <a:solidFill>
                <a:srgbClr val="C00000"/>
              </a:solidFill>
              <a:latin typeface="Roboto" panose="02000000000000000000" pitchFamily="2" charset="0"/>
              <a:ea typeface="Roboto" panose="02000000000000000000" pitchFamily="2" charset="0"/>
              <a:sym typeface="Arial"/>
            </a:endParaRPr>
          </a:p>
          <a:p>
            <a:pPr marL="0" marR="0" lvl="0" indent="0" algn="r" rtl="0">
              <a:spcBef>
                <a:spcPts val="0"/>
              </a:spcBef>
              <a:spcAft>
                <a:spcPts val="0"/>
              </a:spcAft>
              <a:buNone/>
            </a:pPr>
            <a:endParaRPr sz="1600" dirty="0">
              <a:latin typeface="Roboto" panose="02000000000000000000" pitchFamily="2" charset="0"/>
              <a:ea typeface="Roboto" panose="02000000000000000000" pitchFamily="2" charset="0"/>
            </a:endParaRPr>
          </a:p>
        </p:txBody>
      </p:sp>
      <p:sp>
        <p:nvSpPr>
          <p:cNvPr id="504" name="Google Shape;504;p50"/>
          <p:cNvSpPr txBox="1"/>
          <p:nvPr/>
        </p:nvSpPr>
        <p:spPr>
          <a:xfrm>
            <a:off x="243840" y="1508760"/>
            <a:ext cx="10278120" cy="5562600"/>
          </a:xfrm>
          <a:prstGeom prst="rect">
            <a:avLst/>
          </a:prstGeom>
          <a:solidFill>
            <a:schemeClr val="bg1"/>
          </a:solidFill>
          <a:ln>
            <a:noFill/>
          </a:ln>
        </p:spPr>
        <p:txBody>
          <a:bodyPr spcFirstLastPara="1" wrap="square" lIns="104275" tIns="52125" rIns="104275" bIns="52125" anchor="ctr" anchorCtr="0">
            <a:noAutofit/>
          </a:bodyPr>
          <a:lstStyle/>
          <a:p>
            <a:pPr marL="391077" lvl="0" indent="-391077" algn="just">
              <a:lnSpc>
                <a:spcPct val="120000"/>
              </a:lnSpc>
              <a:buClr>
                <a:srgbClr val="C00000"/>
              </a:buClr>
              <a:buSzPts val="2400"/>
            </a:pPr>
            <a:r>
              <a:rPr lang="es-ES" sz="2300" dirty="0" smtClean="0">
                <a:solidFill>
                  <a:srgbClr val="C00000"/>
                </a:solidFill>
                <a:latin typeface="Roboto" charset="0"/>
                <a:ea typeface="Roboto" charset="0"/>
              </a:rPr>
              <a:t>IMPORTANTE PARA ACOMPAÑANTES:</a:t>
            </a:r>
          </a:p>
          <a:p>
            <a:pPr marL="391077" lvl="0" indent="-391077" algn="just">
              <a:lnSpc>
                <a:spcPct val="120000"/>
              </a:lnSpc>
              <a:buClr>
                <a:srgbClr val="C00000"/>
              </a:buClr>
              <a:buSzPts val="2400"/>
              <a:buBlip>
                <a:blip r:embed="rId4"/>
              </a:buBlip>
            </a:pPr>
            <a:r>
              <a:rPr lang="es-ES" sz="2300" dirty="0" smtClean="0">
                <a:solidFill>
                  <a:srgbClr val="C00000"/>
                </a:solidFill>
                <a:latin typeface="Roboto" charset="0"/>
                <a:ea typeface="Roboto" charset="0"/>
              </a:rPr>
              <a:t>Prestar especial atención a no quitarse para nada la mascarilla cuando se esté observando la prueba en zonas de los tres segmentos manteniendo la distancia de seguridad, en cualquier punto donde pueda haber más acumulación de gente y sea imposible mantener distancias. </a:t>
            </a:r>
          </a:p>
          <a:p>
            <a:pPr marL="391077" lvl="0" indent="-391077" algn="just">
              <a:lnSpc>
                <a:spcPct val="120000"/>
              </a:lnSpc>
              <a:buClr>
                <a:srgbClr val="C00000"/>
              </a:buClr>
              <a:buSzPts val="2400"/>
              <a:buBlip>
                <a:blip r:embed="rId4"/>
              </a:buBlip>
            </a:pPr>
            <a:r>
              <a:rPr lang="es-ES" sz="2300" dirty="0" smtClean="0">
                <a:solidFill>
                  <a:srgbClr val="C00000"/>
                </a:solidFill>
                <a:latin typeface="Roboto" charset="0"/>
                <a:ea typeface="Roboto" charset="0"/>
              </a:rPr>
              <a:t>Extremar las precauciones en la zona anexa a la transición-pabellones y cafetería pues es zona de paso de deportistas. </a:t>
            </a:r>
          </a:p>
          <a:p>
            <a:pPr marL="391077" lvl="0" indent="-391077" algn="just">
              <a:lnSpc>
                <a:spcPct val="120000"/>
              </a:lnSpc>
              <a:buClr>
                <a:srgbClr val="C00000"/>
              </a:buClr>
              <a:buSzPts val="2400"/>
              <a:buBlip>
                <a:blip r:embed="rId4"/>
              </a:buBlip>
            </a:pPr>
            <a:r>
              <a:rPr lang="es-ES" sz="2300" dirty="0" smtClean="0">
                <a:solidFill>
                  <a:srgbClr val="C00000"/>
                </a:solidFill>
                <a:latin typeface="Roboto" charset="0"/>
                <a:ea typeface="Roboto" charset="0"/>
              </a:rPr>
              <a:t>Seguir las instrucciones para cruzar del personal habilitado en la zona.</a:t>
            </a:r>
          </a:p>
          <a:p>
            <a:pPr marL="391077" lvl="0" indent="-391077" algn="just">
              <a:lnSpc>
                <a:spcPct val="120000"/>
              </a:lnSpc>
              <a:buClr>
                <a:srgbClr val="C00000"/>
              </a:buClr>
              <a:buSzPts val="2400"/>
              <a:buBlip>
                <a:blip r:embed="rId4"/>
              </a:buBlip>
            </a:pPr>
            <a:r>
              <a:rPr lang="es-ES" sz="2300" dirty="0" smtClean="0">
                <a:solidFill>
                  <a:srgbClr val="C00000"/>
                </a:solidFill>
                <a:latin typeface="Roboto" charset="0"/>
                <a:ea typeface="Roboto" charset="0"/>
              </a:rPr>
              <a:t> La zona establecida para el parking, de deportistas, es la correspondiente a la instalación deportiva C.D. Las Norias. Se accede mediante Av. De la </a:t>
            </a:r>
            <a:r>
              <a:rPr lang="es-ES" sz="2300" dirty="0" err="1" smtClean="0">
                <a:solidFill>
                  <a:srgbClr val="C00000"/>
                </a:solidFill>
                <a:latin typeface="Roboto" charset="0"/>
                <a:ea typeface="Roboto" charset="0"/>
              </a:rPr>
              <a:t>Sonsierra</a:t>
            </a:r>
            <a:r>
              <a:rPr lang="es-ES" sz="2300" dirty="0" smtClean="0">
                <a:solidFill>
                  <a:srgbClr val="C00000"/>
                </a:solidFill>
                <a:latin typeface="Roboto" charset="0"/>
                <a:ea typeface="Roboto" charset="0"/>
              </a:rPr>
              <a:t>. A tener en cuenta, que el tráfico estará afectado por la prueba.</a:t>
            </a:r>
            <a:endParaRPr sz="2300" dirty="0">
              <a:solidFill>
                <a:srgbClr val="C00000"/>
              </a:solidFill>
              <a:latin typeface="Roboto" charset="0"/>
              <a:ea typeface="Roboto" charset="0"/>
            </a:endParaRPr>
          </a:p>
        </p:txBody>
      </p:sp>
    </p:spTree>
    <p:extLst>
      <p:ext uri="{BB962C8B-B14F-4D97-AF65-F5344CB8AC3E}">
        <p14:creationId xmlns:p14="http://schemas.microsoft.com/office/powerpoint/2010/main" xmlns="" val="558105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2"/>
          <p:cNvSpPr txBox="1">
            <a:spLocks noGrp="1"/>
          </p:cNvSpPr>
          <p:nvPr>
            <p:ph type="body" idx="1"/>
          </p:nvPr>
        </p:nvSpPr>
        <p:spPr>
          <a:xfrm>
            <a:off x="0" y="1436913"/>
            <a:ext cx="8894618" cy="5723907"/>
          </a:xfrm>
          <a:prstGeom prst="rect">
            <a:avLst/>
          </a:prstGeom>
          <a:noFill/>
          <a:ln>
            <a:noFill/>
          </a:ln>
        </p:spPr>
        <p:txBody>
          <a:bodyPr spcFirstLastPara="1" wrap="square" lIns="104275" tIns="52125" rIns="104275" bIns="52125" anchor="ctr" anchorCtr="0">
            <a:noAutofit/>
          </a:bodyPr>
          <a:lstStyle/>
          <a:p>
            <a:pPr marL="391077" lvl="0" indent="-391077" algn="just" rtl="0">
              <a:lnSpc>
                <a:spcPct val="110000"/>
              </a:lnSpc>
              <a:spcBef>
                <a:spcPts val="0"/>
              </a:spcBef>
              <a:spcAft>
                <a:spcPts val="0"/>
              </a:spcAft>
              <a:buClr>
                <a:srgbClr val="C00000"/>
              </a:buClr>
              <a:buSzPts val="2400"/>
              <a:buBlip>
                <a:blip r:embed="rId4"/>
              </a:buBlip>
            </a:pPr>
            <a:r>
              <a:rPr lang="es-ES" sz="2400" dirty="0">
                <a:solidFill>
                  <a:srgbClr val="C00000"/>
                </a:solidFill>
                <a:latin typeface="Roboto"/>
                <a:ea typeface="Roboto"/>
                <a:cs typeface="Roboto"/>
                <a:sym typeface="Roboto"/>
              </a:rPr>
              <a:t>Debes dirigirte a través de un pasillo dedicado que pone “</a:t>
            </a:r>
            <a:r>
              <a:rPr lang="es-ES" sz="2400" b="1" dirty="0">
                <a:solidFill>
                  <a:srgbClr val="C00000"/>
                </a:solidFill>
                <a:latin typeface="Roboto"/>
                <a:ea typeface="Roboto"/>
                <a:cs typeface="Roboto"/>
                <a:sym typeface="Roboto"/>
              </a:rPr>
              <a:t>Acceso deportistas / acreditados</a:t>
            </a:r>
            <a:r>
              <a:rPr lang="es-ES" sz="2400" dirty="0">
                <a:solidFill>
                  <a:srgbClr val="C00000"/>
                </a:solidFill>
                <a:latin typeface="Roboto"/>
                <a:ea typeface="Roboto"/>
                <a:cs typeface="Roboto"/>
                <a:sym typeface="Roboto"/>
              </a:rPr>
              <a:t>”.</a:t>
            </a:r>
            <a:endParaRPr sz="2400" dirty="0"/>
          </a:p>
          <a:p>
            <a:pPr marL="391077" lvl="0" indent="-391077" algn="just" rtl="0">
              <a:lnSpc>
                <a:spcPct val="110000"/>
              </a:lnSpc>
              <a:spcBef>
                <a:spcPts val="1324"/>
              </a:spcBef>
              <a:spcAft>
                <a:spcPts val="0"/>
              </a:spcAft>
              <a:buClr>
                <a:srgbClr val="C00000"/>
              </a:buClr>
              <a:buSzPts val="2400"/>
              <a:buBlip>
                <a:blip r:embed="rId4"/>
              </a:buBlip>
            </a:pPr>
            <a:r>
              <a:rPr lang="es-ES" sz="2400" dirty="0" smtClean="0">
                <a:solidFill>
                  <a:srgbClr val="C00000"/>
                </a:solidFill>
                <a:latin typeface="Roboto"/>
                <a:ea typeface="Roboto"/>
                <a:cs typeface="Roboto"/>
                <a:sym typeface="Roboto"/>
              </a:rPr>
              <a:t>Personal </a:t>
            </a:r>
            <a:r>
              <a:rPr lang="es-ES" sz="2400" dirty="0">
                <a:solidFill>
                  <a:srgbClr val="C00000"/>
                </a:solidFill>
                <a:latin typeface="Roboto"/>
                <a:ea typeface="Roboto"/>
                <a:cs typeface="Roboto"/>
                <a:sym typeface="Roboto"/>
              </a:rPr>
              <a:t>acreditado</a:t>
            </a:r>
            <a:r>
              <a:rPr lang="es-ES" sz="2400" dirty="0" smtClean="0">
                <a:solidFill>
                  <a:srgbClr val="C00000"/>
                </a:solidFill>
                <a:latin typeface="Roboto"/>
                <a:ea typeface="Roboto"/>
                <a:cs typeface="Roboto"/>
                <a:sym typeface="Roboto"/>
              </a:rPr>
              <a:t>, </a:t>
            </a:r>
            <a:r>
              <a:rPr lang="es-ES" sz="2400" dirty="0">
                <a:solidFill>
                  <a:srgbClr val="C00000"/>
                </a:solidFill>
                <a:latin typeface="Roboto"/>
                <a:ea typeface="Roboto"/>
                <a:cs typeface="Roboto"/>
                <a:sym typeface="Roboto"/>
              </a:rPr>
              <a:t>verificará la documentación. </a:t>
            </a:r>
            <a:r>
              <a:rPr lang="es-ES" sz="2400" u="sng" dirty="0">
                <a:solidFill>
                  <a:srgbClr val="C00000"/>
                </a:solidFill>
                <a:latin typeface="Roboto"/>
                <a:ea typeface="Roboto"/>
                <a:cs typeface="Roboto"/>
                <a:sym typeface="Roboto"/>
              </a:rPr>
              <a:t>Recuerda tu número de dorsal para facilitar la entrega.</a:t>
            </a:r>
            <a:endParaRPr lang="es-ES" sz="2400" dirty="0"/>
          </a:p>
          <a:p>
            <a:pPr marL="391077" lvl="0" indent="-391077" algn="just" rtl="0">
              <a:lnSpc>
                <a:spcPct val="110000"/>
              </a:lnSpc>
              <a:spcBef>
                <a:spcPts val="1324"/>
              </a:spcBef>
              <a:spcAft>
                <a:spcPts val="0"/>
              </a:spcAft>
              <a:buClr>
                <a:srgbClr val="C00000"/>
              </a:buClr>
              <a:buSzPts val="2400"/>
              <a:buBlip>
                <a:blip r:embed="rId4"/>
              </a:buBlip>
            </a:pPr>
            <a:r>
              <a:rPr lang="es-ES" sz="2400" dirty="0">
                <a:solidFill>
                  <a:srgbClr val="C00000"/>
                </a:solidFill>
                <a:latin typeface="Roboto"/>
                <a:ea typeface="Roboto"/>
                <a:cs typeface="Roboto"/>
                <a:sym typeface="Roboto"/>
              </a:rPr>
              <a:t>Es </a:t>
            </a:r>
            <a:r>
              <a:rPr lang="es-ES" sz="2400" b="1" dirty="0">
                <a:solidFill>
                  <a:srgbClr val="C00000"/>
                </a:solidFill>
                <a:latin typeface="Roboto"/>
                <a:ea typeface="Roboto"/>
                <a:cs typeface="Roboto"/>
                <a:sym typeface="Roboto"/>
              </a:rPr>
              <a:t>obligatorio</a:t>
            </a:r>
            <a:r>
              <a:rPr lang="es-ES" sz="2400" dirty="0">
                <a:solidFill>
                  <a:srgbClr val="C00000"/>
                </a:solidFill>
                <a:latin typeface="Roboto"/>
                <a:ea typeface="Roboto"/>
                <a:cs typeface="Roboto"/>
                <a:sym typeface="Roboto"/>
              </a:rPr>
              <a:t> entregar el cuestionario médico totalmente cumplimentado, para recibir el sobre y el kit de deportista.</a:t>
            </a:r>
            <a:endParaRPr sz="2400" dirty="0"/>
          </a:p>
        </p:txBody>
      </p:sp>
      <p:sp>
        <p:nvSpPr>
          <p:cNvPr id="159" name="Google Shape;159;p22"/>
          <p:cNvSpPr txBox="1"/>
          <p:nvPr/>
        </p:nvSpPr>
        <p:spPr>
          <a:xfrm>
            <a:off x="5749291" y="218458"/>
            <a:ext cx="4654936"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a:solidFill>
                  <a:srgbClr val="C00000"/>
                </a:solidFill>
                <a:latin typeface="Roboto" panose="02000000000000000000" pitchFamily="2" charset="0"/>
                <a:ea typeface="Roboto" panose="02000000000000000000" pitchFamily="2" charset="0"/>
                <a:sym typeface="Arial"/>
              </a:rPr>
              <a:t>Entrega de dorsales</a:t>
            </a:r>
            <a:endParaRPr sz="1600" dirty="0">
              <a:latin typeface="Roboto" panose="02000000000000000000" pitchFamily="2" charset="0"/>
              <a:ea typeface="Roboto" panose="02000000000000000000" pitchFamily="2" charset="0"/>
            </a:endParaRPr>
          </a:p>
        </p:txBody>
      </p:sp>
      <p:pic>
        <p:nvPicPr>
          <p:cNvPr id="160" name="Google Shape;160;p22"/>
          <p:cNvPicPr preferRelativeResize="0"/>
          <p:nvPr/>
        </p:nvPicPr>
        <p:blipFill rotWithShape="1">
          <a:blip r:embed="rId5" cstate="screen">
            <a:alphaModFix/>
            <a:extLst>
              <a:ext uri="{28A0092B-C50C-407E-A947-70E740481C1C}">
                <a14:useLocalDpi xmlns:a14="http://schemas.microsoft.com/office/drawing/2010/main" xmlns=""/>
              </a:ext>
            </a:extLst>
          </a:blip>
          <a:srcRect l="27121" t="7646" r="27006" b="11372"/>
          <a:stretch/>
        </p:blipFill>
        <p:spPr>
          <a:xfrm>
            <a:off x="9023339" y="1534444"/>
            <a:ext cx="1450164" cy="1440000"/>
          </a:xfrm>
          <a:prstGeom prst="rect">
            <a:avLst/>
          </a:prstGeom>
          <a:noFill/>
          <a:ln>
            <a:noFill/>
          </a:ln>
        </p:spPr>
      </p:pic>
      <p:pic>
        <p:nvPicPr>
          <p:cNvPr id="161" name="Google Shape;161;p22"/>
          <p:cNvPicPr preferRelativeResize="0"/>
          <p:nvPr/>
        </p:nvPicPr>
        <p:blipFill rotWithShape="1">
          <a:blip r:embed="rId6" cstate="screen">
            <a:alphaModFix/>
            <a:extLst>
              <a:ext uri="{28A0092B-C50C-407E-A947-70E740481C1C}">
                <a14:useLocalDpi xmlns:a14="http://schemas.microsoft.com/office/drawing/2010/main" xmlns=""/>
              </a:ext>
            </a:extLst>
          </a:blip>
          <a:srcRect l="20665" t="17721" r="48337" b="5446"/>
          <a:stretch/>
        </p:blipFill>
        <p:spPr>
          <a:xfrm>
            <a:off x="9033503" y="3130522"/>
            <a:ext cx="1440000" cy="2007741"/>
          </a:xfrm>
          <a:prstGeom prst="rect">
            <a:avLst/>
          </a:prstGeom>
          <a:noFill/>
          <a:ln>
            <a:noFill/>
          </a:ln>
        </p:spPr>
      </p:pic>
      <p:pic>
        <p:nvPicPr>
          <p:cNvPr id="162" name="Google Shape;162;p22"/>
          <p:cNvPicPr preferRelativeResize="0"/>
          <p:nvPr/>
        </p:nvPicPr>
        <p:blipFill rotWithShape="1">
          <a:blip r:embed="rId7" cstate="screen">
            <a:alphaModFix/>
            <a:extLst>
              <a:ext uri="{28A0092B-C50C-407E-A947-70E740481C1C}">
                <a14:useLocalDpi xmlns:a14="http://schemas.microsoft.com/office/drawing/2010/main" xmlns=""/>
              </a:ext>
            </a:extLst>
          </a:blip>
          <a:srcRect l="20665" t="17523" r="48893" b="5840"/>
          <a:stretch/>
        </p:blipFill>
        <p:spPr>
          <a:xfrm>
            <a:off x="9033503" y="5269643"/>
            <a:ext cx="1440000" cy="20391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3" name="Google Shape;113;p17"/>
          <p:cNvSpPr txBox="1"/>
          <p:nvPr/>
        </p:nvSpPr>
        <p:spPr>
          <a:xfrm>
            <a:off x="4037610" y="218458"/>
            <a:ext cx="6366617" cy="41093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i="0" u="none" strike="noStrike" cap="none" dirty="0">
                <a:solidFill>
                  <a:srgbClr val="C00000"/>
                </a:solidFill>
                <a:latin typeface="Roboto" panose="02000000000000000000" pitchFamily="2" charset="0"/>
                <a:ea typeface="Roboto" panose="02000000000000000000" pitchFamily="2" charset="0"/>
                <a:sym typeface="Arial"/>
              </a:rPr>
              <a:t>Horarios / Entrega de dorsales / </a:t>
            </a:r>
            <a:r>
              <a:rPr lang="es-ES" sz="2400" b="1" i="0" u="none" strike="noStrike" cap="none" dirty="0" smtClean="0">
                <a:solidFill>
                  <a:srgbClr val="C00000"/>
                </a:solidFill>
                <a:latin typeface="Roboto" panose="02000000000000000000" pitchFamily="2" charset="0"/>
                <a:ea typeface="Roboto" panose="02000000000000000000" pitchFamily="2" charset="0"/>
                <a:sym typeface="Arial"/>
              </a:rPr>
              <a:t>SALIDAS </a:t>
            </a:r>
            <a:endParaRPr sz="1600" dirty="0">
              <a:latin typeface="Roboto" panose="02000000000000000000" pitchFamily="2" charset="0"/>
              <a:ea typeface="Roboto" panose="02000000000000000000" pitchFamily="2" charset="0"/>
            </a:endParaRPr>
          </a:p>
        </p:txBody>
      </p:sp>
      <p:sp>
        <p:nvSpPr>
          <p:cNvPr id="115" name="Google Shape;115;p17"/>
          <p:cNvSpPr txBox="1"/>
          <p:nvPr/>
        </p:nvSpPr>
        <p:spPr>
          <a:xfrm>
            <a:off x="335280" y="1462718"/>
            <a:ext cx="10068946" cy="5471482"/>
          </a:xfrm>
          <a:prstGeom prst="rect">
            <a:avLst/>
          </a:prstGeom>
          <a:noFill/>
          <a:ln>
            <a:noFill/>
          </a:ln>
        </p:spPr>
        <p:txBody>
          <a:bodyPr spcFirstLastPara="1" wrap="square" lIns="104275" tIns="52125" rIns="104275" bIns="52125" anchor="ctr" anchorCtr="0">
            <a:noAutofit/>
          </a:bodyPr>
          <a:lstStyle/>
          <a:p>
            <a:pPr marL="391077" marR="0" lvl="0" indent="-391077" algn="just" rtl="0">
              <a:lnSpc>
                <a:spcPct val="90000"/>
              </a:lnSpc>
              <a:spcBef>
                <a:spcPts val="1324"/>
              </a:spcBef>
              <a:spcAft>
                <a:spcPts val="0"/>
              </a:spcAft>
              <a:buClr>
                <a:srgbClr val="C00000"/>
              </a:buClr>
              <a:buSzPts val="1870"/>
            </a:pPr>
            <a:endParaRPr lang="es-ES" sz="2400" dirty="0" smtClean="0">
              <a:solidFill>
                <a:srgbClr val="C00000"/>
              </a:solidFill>
              <a:latin typeface="Roboto"/>
              <a:ea typeface="Roboto"/>
              <a:cs typeface="Roboto"/>
              <a:sym typeface="Roboto"/>
            </a:endParaRPr>
          </a:p>
          <a:p>
            <a:pPr marL="391077" marR="0" lvl="0" indent="-391077" algn="just" rtl="0">
              <a:lnSpc>
                <a:spcPct val="90000"/>
              </a:lnSpc>
              <a:spcBef>
                <a:spcPts val="1324"/>
              </a:spcBef>
              <a:spcAft>
                <a:spcPts val="0"/>
              </a:spcAft>
              <a:buClr>
                <a:srgbClr val="C00000"/>
              </a:buClr>
              <a:buSzPts val="1870"/>
              <a:buBlip>
                <a:blip r:embed="rId4"/>
              </a:buBlip>
            </a:pPr>
            <a:r>
              <a:rPr lang="es-ES" sz="2400" b="0" i="0" u="none" strike="noStrike" cap="none" dirty="0" smtClean="0">
                <a:solidFill>
                  <a:srgbClr val="C00000"/>
                </a:solidFill>
                <a:latin typeface="Roboto"/>
                <a:ea typeface="Roboto"/>
                <a:cs typeface="Roboto"/>
                <a:sym typeface="Roboto"/>
              </a:rPr>
              <a:t>V</a:t>
            </a:r>
            <a:r>
              <a:rPr lang="es-ES" sz="2400" dirty="0" smtClean="0">
                <a:solidFill>
                  <a:srgbClr val="C00000"/>
                </a:solidFill>
                <a:latin typeface="Roboto"/>
                <a:ea typeface="Roboto"/>
                <a:cs typeface="Roboto"/>
                <a:sym typeface="Roboto"/>
              </a:rPr>
              <a:t>iernes 23 de julio, recogida de dorsales de 19:00 a 21:00 horas, en el embarcadero de Logroño</a:t>
            </a:r>
            <a:endParaRPr lang="es-ES" sz="2400" dirty="0">
              <a:solidFill>
                <a:srgbClr val="C00000"/>
              </a:solidFill>
              <a:latin typeface="Roboto"/>
              <a:ea typeface="Roboto"/>
              <a:cs typeface="Roboto"/>
              <a:sym typeface="Roboto"/>
            </a:endParaRPr>
          </a:p>
          <a:p>
            <a:pPr marL="391077" marR="0" lvl="0" indent="-391077" algn="just" rtl="0">
              <a:lnSpc>
                <a:spcPct val="90000"/>
              </a:lnSpc>
              <a:spcBef>
                <a:spcPts val="1324"/>
              </a:spcBef>
              <a:spcAft>
                <a:spcPts val="0"/>
              </a:spcAft>
              <a:buClr>
                <a:srgbClr val="C00000"/>
              </a:buClr>
              <a:buSzPts val="1870"/>
              <a:buBlip>
                <a:blip r:embed="rId4"/>
              </a:buBlip>
            </a:pPr>
            <a:r>
              <a:rPr lang="es-ES" sz="2400" b="0" i="0" u="none" strike="noStrike" cap="none" dirty="0" smtClean="0">
                <a:solidFill>
                  <a:srgbClr val="C00000"/>
                </a:solidFill>
                <a:latin typeface="Roboto"/>
                <a:ea typeface="Roboto"/>
                <a:cs typeface="Roboto"/>
                <a:sym typeface="Roboto"/>
              </a:rPr>
              <a:t>Sábado 24 de julio:</a:t>
            </a:r>
          </a:p>
          <a:p>
            <a:pPr marL="756000" indent="-391077" algn="just">
              <a:lnSpc>
                <a:spcPct val="90000"/>
              </a:lnSpc>
              <a:spcBef>
                <a:spcPts val="1324"/>
              </a:spcBef>
              <a:buClr>
                <a:srgbClr val="C00000"/>
              </a:buClr>
              <a:buSzPts val="1870"/>
              <a:buBlip>
                <a:blip r:embed="rId4"/>
              </a:buBlip>
            </a:pPr>
            <a:r>
              <a:rPr lang="es-ES" sz="2400" b="0" i="0" u="none" strike="noStrike" cap="none" dirty="0" smtClean="0">
                <a:solidFill>
                  <a:srgbClr val="C00000"/>
                </a:solidFill>
                <a:latin typeface="Roboto"/>
                <a:ea typeface="Roboto"/>
                <a:cs typeface="Roboto"/>
                <a:sym typeface="Roboto"/>
              </a:rPr>
              <a:t>Recogida de dorsales. de 7:30 a 8:30 horas</a:t>
            </a:r>
            <a:endParaRPr lang="es-ES" sz="2400" b="0" i="0" u="none" strike="noStrike" cap="none" dirty="0">
              <a:solidFill>
                <a:srgbClr val="C00000"/>
              </a:solidFill>
              <a:latin typeface="Roboto"/>
              <a:ea typeface="Roboto"/>
              <a:cs typeface="Roboto"/>
              <a:sym typeface="Roboto"/>
            </a:endParaRPr>
          </a:p>
          <a:p>
            <a:pPr marL="756000" marR="0" lvl="0" indent="-391077" algn="just" rtl="0">
              <a:lnSpc>
                <a:spcPct val="90000"/>
              </a:lnSpc>
              <a:spcBef>
                <a:spcPts val="1324"/>
              </a:spcBef>
              <a:spcAft>
                <a:spcPts val="0"/>
              </a:spcAft>
              <a:buClr>
                <a:srgbClr val="C00000"/>
              </a:buClr>
              <a:buSzPts val="1870"/>
              <a:buBlip>
                <a:blip r:embed="rId4"/>
              </a:buBlip>
            </a:pPr>
            <a:r>
              <a:rPr lang="es-ES" sz="2400" b="0" i="0" u="none" strike="noStrike" cap="none" dirty="0" smtClean="0">
                <a:solidFill>
                  <a:srgbClr val="C00000"/>
                </a:solidFill>
                <a:latin typeface="Roboto"/>
                <a:ea typeface="Roboto"/>
                <a:cs typeface="Roboto"/>
                <a:sym typeface="Roboto"/>
              </a:rPr>
              <a:t>Apertura control de material femenino de 8:00 a 8:45 horas </a:t>
            </a:r>
          </a:p>
          <a:p>
            <a:pPr marL="756000" marR="0" lvl="0" indent="-391077" algn="just" rtl="0">
              <a:lnSpc>
                <a:spcPct val="90000"/>
              </a:lnSpc>
              <a:spcBef>
                <a:spcPts val="1324"/>
              </a:spcBef>
              <a:spcAft>
                <a:spcPts val="0"/>
              </a:spcAft>
              <a:buClr>
                <a:srgbClr val="C00000"/>
              </a:buClr>
              <a:buSzPts val="1870"/>
              <a:buBlip>
                <a:blip r:embed="rId4"/>
              </a:buBlip>
            </a:pPr>
            <a:r>
              <a:rPr lang="es-ES" sz="2400" dirty="0" smtClean="0">
                <a:solidFill>
                  <a:srgbClr val="C00000"/>
                </a:solidFill>
                <a:latin typeface="Roboto"/>
                <a:ea typeface="Roboto"/>
                <a:cs typeface="Roboto"/>
                <a:sym typeface="Roboto"/>
              </a:rPr>
              <a:t>Inicio de carrera femenina 9:00 horas</a:t>
            </a:r>
            <a:endParaRPr lang="es-ES" sz="2400" b="0" i="0" u="sng" strike="noStrike" cap="none" dirty="0">
              <a:solidFill>
                <a:schemeClr val="hlink"/>
              </a:solidFill>
              <a:latin typeface="Roboto"/>
              <a:ea typeface="Roboto"/>
              <a:cs typeface="Roboto"/>
              <a:sym typeface="Roboto"/>
            </a:endParaRPr>
          </a:p>
          <a:p>
            <a:pPr marL="756000" lvl="0" indent="-391077" algn="just">
              <a:lnSpc>
                <a:spcPct val="90000"/>
              </a:lnSpc>
              <a:spcBef>
                <a:spcPts val="1324"/>
              </a:spcBef>
              <a:buClr>
                <a:srgbClr val="C00000"/>
              </a:buClr>
              <a:buSzPts val="1870"/>
              <a:buBlip>
                <a:blip r:embed="rId4"/>
              </a:buBlip>
            </a:pPr>
            <a:r>
              <a:rPr lang="es-ES" sz="2400" b="0" i="0" u="none" strike="noStrike" cap="none" dirty="0" smtClean="0">
                <a:solidFill>
                  <a:srgbClr val="C00000"/>
                </a:solidFill>
                <a:latin typeface="Roboto"/>
                <a:ea typeface="Roboto"/>
                <a:cs typeface="Roboto"/>
                <a:sym typeface="Roboto"/>
              </a:rPr>
              <a:t>Apertura área de transición masculina, de 10:30 a 11:15 horas </a:t>
            </a:r>
            <a:r>
              <a:rPr lang="es-ES" sz="2400" b="1" dirty="0" smtClean="0">
                <a:solidFill>
                  <a:srgbClr val="C00000"/>
                </a:solidFill>
              </a:rPr>
              <a:t>(SIGUIENDO INSTRUCCIONES DE LOS OFICIALES EN TODO MOMENTO PARA EL PASO POR TRANSICIÓN)</a:t>
            </a:r>
            <a:endParaRPr lang="es-ES" sz="2400" b="1" i="0" u="none" strike="noStrike" cap="none" dirty="0">
              <a:solidFill>
                <a:srgbClr val="C00000"/>
              </a:solidFill>
              <a:latin typeface="Roboto"/>
              <a:ea typeface="Roboto"/>
              <a:cs typeface="Roboto"/>
              <a:sym typeface="Roboto"/>
            </a:endParaRPr>
          </a:p>
          <a:p>
            <a:pPr marL="756000" marR="0" lvl="0" indent="-391077" algn="just" rtl="0">
              <a:lnSpc>
                <a:spcPct val="90000"/>
              </a:lnSpc>
              <a:spcBef>
                <a:spcPts val="1324"/>
              </a:spcBef>
              <a:spcAft>
                <a:spcPts val="0"/>
              </a:spcAft>
              <a:buClr>
                <a:srgbClr val="C00000"/>
              </a:buClr>
              <a:buSzPts val="1870"/>
              <a:buBlip>
                <a:blip r:embed="rId4"/>
              </a:buBlip>
            </a:pPr>
            <a:r>
              <a:rPr lang="es-ES" sz="2400" b="0" i="0" u="none" strike="noStrike" cap="none" dirty="0" smtClean="0">
                <a:solidFill>
                  <a:srgbClr val="C00000"/>
                </a:solidFill>
                <a:latin typeface="Roboto"/>
                <a:ea typeface="Roboto"/>
                <a:cs typeface="Roboto"/>
                <a:sym typeface="Roboto"/>
              </a:rPr>
              <a:t>Inicio de carrera masculina 11:30</a:t>
            </a:r>
          </a:p>
          <a:p>
            <a:pPr marL="756000" marR="0" lvl="0" indent="-391077" algn="just" rtl="0">
              <a:lnSpc>
                <a:spcPct val="90000"/>
              </a:lnSpc>
              <a:spcBef>
                <a:spcPts val="1324"/>
              </a:spcBef>
              <a:spcAft>
                <a:spcPts val="0"/>
              </a:spcAft>
              <a:buClr>
                <a:srgbClr val="C00000"/>
              </a:buClr>
              <a:buSzPts val="1870"/>
              <a:buBlip>
                <a:blip r:embed="rId4"/>
              </a:buBlip>
            </a:pPr>
            <a:r>
              <a:rPr lang="es-ES" sz="2400" dirty="0" smtClean="0">
                <a:solidFill>
                  <a:srgbClr val="C00000"/>
                </a:solidFill>
                <a:latin typeface="Roboto"/>
                <a:ea typeface="Roboto"/>
                <a:cs typeface="Roboto"/>
                <a:sym typeface="Roboto"/>
              </a:rPr>
              <a:t>Cámara de llamadas, 10 minutos antes de comenzar cada prueba, desde sus bicicletas</a:t>
            </a:r>
            <a:endParaRPr sz="2400" b="0" i="0" u="none" strike="noStrike" cap="none" dirty="0">
              <a:solidFill>
                <a:srgbClr val="C00000"/>
              </a:solidFill>
              <a:latin typeface="Roboto"/>
              <a:ea typeface="Roboto"/>
              <a:cs typeface="Roboto"/>
              <a:sym typeface="Roboto"/>
            </a:endParaRPr>
          </a:p>
          <a:p>
            <a:pPr marL="391077" marR="0" lvl="0" indent="-272332" algn="just" rtl="0">
              <a:lnSpc>
                <a:spcPct val="90000"/>
              </a:lnSpc>
              <a:spcBef>
                <a:spcPts val="1324"/>
              </a:spcBef>
              <a:spcAft>
                <a:spcPts val="0"/>
              </a:spcAft>
              <a:buClr>
                <a:schemeClr val="dk1"/>
              </a:buClr>
              <a:buSzPts val="1870"/>
              <a:buFont typeface="Arial"/>
              <a:buNone/>
            </a:pPr>
            <a:endParaRPr sz="2400" b="0" i="0" u="none" strike="noStrike" cap="none" dirty="0">
              <a:solidFill>
                <a:srgbClr val="C00000"/>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
        <p:cNvGrpSpPr/>
        <p:nvPr/>
      </p:nvGrpSpPr>
      <p:grpSpPr>
        <a:xfrm>
          <a:off x="0" y="0"/>
          <a:ext cx="0" cy="0"/>
          <a:chOff x="0" y="0"/>
          <a:chExt cx="0" cy="0"/>
        </a:xfrm>
      </p:grpSpPr>
      <p:sp>
        <p:nvSpPr>
          <p:cNvPr id="167" name="Google Shape;167;p23"/>
          <p:cNvSpPr txBox="1"/>
          <p:nvPr/>
        </p:nvSpPr>
        <p:spPr>
          <a:xfrm>
            <a:off x="5689600" y="187285"/>
            <a:ext cx="4714627"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a:solidFill>
                  <a:srgbClr val="C00000"/>
                </a:solidFill>
                <a:latin typeface="Roboto" panose="02000000000000000000" pitchFamily="2" charset="0"/>
                <a:ea typeface="Roboto" panose="02000000000000000000" pitchFamily="2" charset="0"/>
                <a:sym typeface="Arial"/>
              </a:rPr>
              <a:t>Gorros</a:t>
            </a:r>
            <a:endParaRPr sz="1600" dirty="0">
              <a:latin typeface="Roboto" panose="02000000000000000000" pitchFamily="2" charset="0"/>
              <a:ea typeface="Roboto" panose="02000000000000000000" pitchFamily="2" charset="0"/>
            </a:endParaRPr>
          </a:p>
        </p:txBody>
      </p:sp>
      <p:graphicFrame>
        <p:nvGraphicFramePr>
          <p:cNvPr id="3" name="Tabla 3">
            <a:extLst>
              <a:ext uri="{FF2B5EF4-FFF2-40B4-BE49-F238E27FC236}">
                <a16:creationId xmlns:a16="http://schemas.microsoft.com/office/drawing/2014/main" xmlns="" id="{3961C338-419D-4878-AE81-D8EB1B5B73F7}"/>
              </a:ext>
            </a:extLst>
          </p:cNvPr>
          <p:cNvGraphicFramePr>
            <a:graphicFrameLocks noGrp="1"/>
          </p:cNvGraphicFramePr>
          <p:nvPr>
            <p:extLst>
              <p:ext uri="{D42A27DB-BD31-4B8C-83A1-F6EECF244321}">
                <p14:modId xmlns:p14="http://schemas.microsoft.com/office/powerpoint/2010/main" xmlns="" val="3423274608"/>
              </p:ext>
            </p:extLst>
          </p:nvPr>
        </p:nvGraphicFramePr>
        <p:xfrm>
          <a:off x="368299" y="1406172"/>
          <a:ext cx="10035928" cy="3516348"/>
        </p:xfrm>
        <a:graphic>
          <a:graphicData uri="http://schemas.openxmlformats.org/drawingml/2006/table">
            <a:tbl>
              <a:tblPr firstRow="1" bandRow="1">
                <a:tableStyleId>{0E3B9EBF-016F-4979-98F1-7E99A7F445C2}</a:tableStyleId>
              </a:tblPr>
              <a:tblGrid>
                <a:gridCol w="2508982">
                  <a:extLst>
                    <a:ext uri="{9D8B030D-6E8A-4147-A177-3AD203B41FA5}">
                      <a16:colId xmlns:a16="http://schemas.microsoft.com/office/drawing/2014/main" xmlns="" val="2729382156"/>
                    </a:ext>
                  </a:extLst>
                </a:gridCol>
                <a:gridCol w="2508982">
                  <a:extLst>
                    <a:ext uri="{9D8B030D-6E8A-4147-A177-3AD203B41FA5}">
                      <a16:colId xmlns:a16="http://schemas.microsoft.com/office/drawing/2014/main" xmlns="" val="3583383476"/>
                    </a:ext>
                  </a:extLst>
                </a:gridCol>
                <a:gridCol w="2508982">
                  <a:extLst>
                    <a:ext uri="{9D8B030D-6E8A-4147-A177-3AD203B41FA5}">
                      <a16:colId xmlns:a16="http://schemas.microsoft.com/office/drawing/2014/main" xmlns="" val="1092013681"/>
                    </a:ext>
                  </a:extLst>
                </a:gridCol>
                <a:gridCol w="2508982">
                  <a:extLst>
                    <a:ext uri="{9D8B030D-6E8A-4147-A177-3AD203B41FA5}">
                      <a16:colId xmlns:a16="http://schemas.microsoft.com/office/drawing/2014/main" xmlns="" val="3964170713"/>
                    </a:ext>
                  </a:extLst>
                </a:gridCol>
              </a:tblGrid>
              <a:tr h="370840">
                <a:tc>
                  <a:txBody>
                    <a:bodyPr/>
                    <a:lstStyle/>
                    <a:p>
                      <a:pPr algn="ctr"/>
                      <a:endParaRPr lang="es-ES" sz="1800" dirty="0"/>
                    </a:p>
                  </a:txBody>
                  <a:tcPr anchor="ctr"/>
                </a:tc>
                <a:tc>
                  <a:txBody>
                    <a:bodyPr/>
                    <a:lstStyle/>
                    <a:p>
                      <a:pPr algn="ctr"/>
                      <a:r>
                        <a:rPr lang="es-ES" sz="1800" dirty="0"/>
                        <a:t>A o A/B</a:t>
                      </a:r>
                    </a:p>
                  </a:txBody>
                  <a:tcPr anchor="ctr"/>
                </a:tc>
                <a:tc>
                  <a:txBody>
                    <a:bodyPr/>
                    <a:lstStyle/>
                    <a:p>
                      <a:pPr algn="ctr"/>
                      <a:r>
                        <a:rPr lang="es-ES" sz="1800" dirty="0"/>
                        <a:t>B o C/D</a:t>
                      </a:r>
                    </a:p>
                  </a:txBody>
                  <a:tcPr anchor="ctr"/>
                </a:tc>
                <a:tc>
                  <a:txBody>
                    <a:bodyPr/>
                    <a:lstStyle/>
                    <a:p>
                      <a:pPr algn="ctr"/>
                      <a:r>
                        <a:rPr lang="es-ES" sz="1800" dirty="0"/>
                        <a:t>C o E/F</a:t>
                      </a:r>
                    </a:p>
                  </a:txBody>
                  <a:tcPr anchor="ctr"/>
                </a:tc>
                <a:extLst>
                  <a:ext uri="{0D108BD9-81ED-4DB2-BD59-A6C34878D82A}">
                    <a16:rowId xmlns:a16="http://schemas.microsoft.com/office/drawing/2014/main" xmlns="" val="4279705322"/>
                  </a:ext>
                </a:extLst>
              </a:tr>
              <a:tr h="370840">
                <a:tc>
                  <a:txBody>
                    <a:bodyPr/>
                    <a:lstStyle/>
                    <a:p>
                      <a:pPr algn="ctr"/>
                      <a:endParaRPr lang="es-ES" sz="1800" b="1" dirty="0"/>
                    </a:p>
                  </a:txBody>
                  <a:tcPr anchor="ctr"/>
                </a:tc>
                <a:tc gridSpan="3">
                  <a:txBody>
                    <a:bodyPr/>
                    <a:lstStyle/>
                    <a:p>
                      <a:pPr algn="ctr"/>
                      <a:r>
                        <a:rPr lang="es-ES" sz="2000" b="1" dirty="0">
                          <a:solidFill>
                            <a:srgbClr val="C00000"/>
                          </a:solidFill>
                        </a:rPr>
                        <a:t>Colores </a:t>
                      </a:r>
                      <a:r>
                        <a:rPr lang="es-ES" sz="2000" b="1" dirty="0" smtClean="0">
                          <a:solidFill>
                            <a:srgbClr val="C00000"/>
                          </a:solidFill>
                        </a:rPr>
                        <a:t>de los gorros</a:t>
                      </a:r>
                      <a:endParaRPr lang="es-ES" sz="2000" b="1" dirty="0">
                        <a:solidFill>
                          <a:srgbClr val="C00000"/>
                        </a:solidFill>
                      </a:endParaRPr>
                    </a:p>
                  </a:txBody>
                  <a:tcPr anchor="ct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3850104092"/>
                  </a:ext>
                </a:extLst>
              </a:tr>
              <a:tr h="1331948">
                <a:tc>
                  <a:txBody>
                    <a:bodyPr/>
                    <a:lstStyle/>
                    <a:p>
                      <a:pPr algn="ctr"/>
                      <a:r>
                        <a:rPr lang="es-ES" sz="1800" b="1" dirty="0" smtClean="0"/>
                        <a:t>Elite femenino</a:t>
                      </a:r>
                      <a:endParaRPr lang="es-ES" sz="1800" b="1" dirty="0"/>
                    </a:p>
                  </a:txBody>
                  <a:tcPr anchor="ctr"/>
                </a:tc>
                <a:tc gridSpan="3">
                  <a:txBody>
                    <a:bodyPr/>
                    <a:lstStyle/>
                    <a:p>
                      <a:pPr algn="ctr"/>
                      <a:r>
                        <a:rPr lang="es-ES" sz="2000" b="1" dirty="0" smtClean="0"/>
                        <a:t>Rosa </a:t>
                      </a:r>
                      <a:endParaRPr lang="es-ES" sz="2000" b="1" dirty="0"/>
                    </a:p>
                  </a:txBody>
                  <a:tcPr anchor="ctr">
                    <a:solidFill>
                      <a:srgbClr val="FF00FF"/>
                    </a:solidFill>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2875989287"/>
                  </a:ext>
                </a:extLst>
              </a:tr>
              <a:tr h="1417320">
                <a:tc>
                  <a:txBody>
                    <a:bodyPr/>
                    <a:lstStyle/>
                    <a:p>
                      <a:pPr algn="ctr"/>
                      <a:r>
                        <a:rPr lang="es-ES" sz="1800" b="1" dirty="0" smtClean="0"/>
                        <a:t>Elite masculino</a:t>
                      </a:r>
                      <a:endParaRPr lang="es-ES" sz="1800" b="1" dirty="0"/>
                    </a:p>
                  </a:txBody>
                  <a:tcPr anchor="ctr"/>
                </a:tc>
                <a:tc gridSpan="3">
                  <a:txBody>
                    <a:bodyPr/>
                    <a:lstStyle/>
                    <a:p>
                      <a:pPr algn="ctr"/>
                      <a:r>
                        <a:rPr lang="es-ES" sz="2000" b="1" dirty="0" smtClean="0"/>
                        <a:t>Blanco</a:t>
                      </a:r>
                      <a:endParaRPr lang="es-ES" sz="2000" b="1" dirty="0"/>
                    </a:p>
                  </a:txBody>
                  <a:tcPr anchor="ctr">
                    <a:solidFill>
                      <a:schemeClr val="bg1"/>
                    </a:solidFill>
                  </a:tcPr>
                </a:tc>
                <a:tc hMerge="1">
                  <a:txBody>
                    <a:bodyPr/>
                    <a:lstStyle/>
                    <a:p>
                      <a:pPr algn="ctr"/>
                      <a:endParaRPr lang="es-ES" sz="1800" dirty="0"/>
                    </a:p>
                  </a:txBody>
                  <a:tcPr anchor="ctr"/>
                </a:tc>
                <a:tc hMerge="1">
                  <a:txBody>
                    <a:bodyPr/>
                    <a:lstStyle/>
                    <a:p>
                      <a:pPr algn="ctr"/>
                      <a:endParaRPr lang="es-ES" sz="1800" dirty="0"/>
                    </a:p>
                  </a:txBody>
                  <a:tcPr anchor="ctr"/>
                </a:tc>
                <a:extLst>
                  <a:ext uri="{0D108BD9-81ED-4DB2-BD59-A6C34878D82A}">
                    <a16:rowId xmlns:a16="http://schemas.microsoft.com/office/drawing/2014/main" xmlns="" val="62306611"/>
                  </a:ext>
                </a:extLst>
              </a:tr>
            </a:tbl>
          </a:graphicData>
        </a:graphic>
      </p:graphicFrame>
      <p:pic>
        <p:nvPicPr>
          <p:cNvPr id="4" name="3 Imagen"/>
          <p:cNvPicPr/>
          <p:nvPr/>
        </p:nvPicPr>
        <p:blipFill>
          <a:blip r:embed="rId4"/>
          <a:srcRect t="32836" b="38230"/>
          <a:stretch>
            <a:fillRect/>
          </a:stretch>
        </p:blipFill>
        <p:spPr>
          <a:xfrm>
            <a:off x="0" y="5704997"/>
            <a:ext cx="10696581" cy="1739603"/>
          </a:xfrm>
          <a:prstGeom prst="rect">
            <a:avLst/>
          </a:prstGeom>
          <a:noFill/>
          <a:ln>
            <a:noFill/>
          </a:ln>
        </p:spPr>
      </p:pic>
    </p:spTree>
    <p:extLst>
      <p:ext uri="{BB962C8B-B14F-4D97-AF65-F5344CB8AC3E}">
        <p14:creationId xmlns:p14="http://schemas.microsoft.com/office/powerpoint/2010/main" xmlns="" val="1201399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
        <p:nvSpPr>
          <p:cNvPr id="167" name="Google Shape;167;p23"/>
          <p:cNvSpPr txBox="1"/>
          <p:nvPr/>
        </p:nvSpPr>
        <p:spPr>
          <a:xfrm>
            <a:off x="5689600" y="187285"/>
            <a:ext cx="4714627" cy="41549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s-ES" sz="2400" b="1" dirty="0">
                <a:solidFill>
                  <a:srgbClr val="C00000"/>
                </a:solidFill>
                <a:latin typeface="Roboto" panose="02000000000000000000" pitchFamily="2" charset="0"/>
                <a:ea typeface="Roboto" panose="02000000000000000000" pitchFamily="2" charset="0"/>
                <a:sym typeface="Arial"/>
              </a:rPr>
              <a:t>Kit del </a:t>
            </a:r>
            <a:r>
              <a:rPr lang="es-ES" sz="2400" b="1" dirty="0" smtClean="0">
                <a:solidFill>
                  <a:srgbClr val="C00000"/>
                </a:solidFill>
                <a:latin typeface="Roboto" panose="02000000000000000000" pitchFamily="2" charset="0"/>
                <a:ea typeface="Roboto" panose="02000000000000000000" pitchFamily="2" charset="0"/>
                <a:sym typeface="Arial"/>
              </a:rPr>
              <a:t>deportista y servicios</a:t>
            </a:r>
            <a:endParaRPr sz="1600" dirty="0">
              <a:latin typeface="Roboto" panose="02000000000000000000" pitchFamily="2" charset="0"/>
              <a:ea typeface="Roboto" panose="02000000000000000000" pitchFamily="2" charset="0"/>
            </a:endParaRPr>
          </a:p>
        </p:txBody>
      </p:sp>
      <p:sp>
        <p:nvSpPr>
          <p:cNvPr id="168" name="Google Shape;168;p23"/>
          <p:cNvSpPr txBox="1"/>
          <p:nvPr/>
        </p:nvSpPr>
        <p:spPr>
          <a:xfrm>
            <a:off x="2" y="1270660"/>
            <a:ext cx="10557162" cy="6073732"/>
          </a:xfrm>
          <a:prstGeom prst="rect">
            <a:avLst/>
          </a:prstGeom>
          <a:noFill/>
          <a:ln>
            <a:noFill/>
          </a:ln>
        </p:spPr>
        <p:txBody>
          <a:bodyPr spcFirstLastPara="1" wrap="square" lIns="104275" tIns="52125" rIns="104275" bIns="52125" anchor="ctr" anchorCtr="0">
            <a:noAutofit/>
          </a:bodyPr>
          <a:lstStyle/>
          <a:p>
            <a:pPr marL="391077" marR="0" lvl="0" indent="-391077" algn="just" rtl="0">
              <a:lnSpc>
                <a:spcPct val="110000"/>
              </a:lnSpc>
              <a:spcBef>
                <a:spcPts val="0"/>
              </a:spcBef>
              <a:spcAft>
                <a:spcPts val="0"/>
              </a:spcAft>
              <a:buClr>
                <a:srgbClr val="C00000"/>
              </a:buClr>
              <a:buSzPts val="2400"/>
              <a:buBlip>
                <a:blip r:embed="rId4"/>
              </a:buBlip>
            </a:pPr>
            <a:r>
              <a:rPr lang="es-ES" sz="2400" dirty="0">
                <a:solidFill>
                  <a:srgbClr val="C00000"/>
                </a:solidFill>
                <a:latin typeface="Roboto" panose="02000000000000000000" pitchFamily="2" charset="0"/>
                <a:ea typeface="Roboto" panose="02000000000000000000" pitchFamily="2" charset="0"/>
                <a:cs typeface="Roboto"/>
                <a:sym typeface="Roboto"/>
              </a:rPr>
              <a:t>Sobre con: pegatinas, dorsales y </a:t>
            </a:r>
            <a:r>
              <a:rPr lang="es-ES" sz="2400" dirty="0" smtClean="0">
                <a:solidFill>
                  <a:srgbClr val="C00000"/>
                </a:solidFill>
                <a:latin typeface="Roboto" panose="02000000000000000000" pitchFamily="2" charset="0"/>
                <a:ea typeface="Roboto" panose="02000000000000000000" pitchFamily="2" charset="0"/>
                <a:cs typeface="Roboto"/>
                <a:sym typeface="Roboto"/>
              </a:rPr>
              <a:t>gorro de natación</a:t>
            </a:r>
          </a:p>
          <a:p>
            <a:pPr marL="391077" marR="0" lvl="0" indent="-391077" algn="just" rtl="0">
              <a:lnSpc>
                <a:spcPct val="110000"/>
              </a:lnSpc>
              <a:spcBef>
                <a:spcPts val="0"/>
              </a:spcBef>
              <a:spcAft>
                <a:spcPts val="0"/>
              </a:spcAft>
              <a:buClr>
                <a:srgbClr val="C00000"/>
              </a:buClr>
              <a:buSzPts val="2400"/>
            </a:pPr>
            <a:endParaRPr lang="es-ES" sz="2400" dirty="0" smtClean="0">
              <a:solidFill>
                <a:srgbClr val="C00000"/>
              </a:solidFill>
              <a:latin typeface="Roboto" panose="02000000000000000000" pitchFamily="2" charset="0"/>
              <a:ea typeface="Roboto" panose="02000000000000000000" pitchFamily="2" charset="0"/>
              <a:cs typeface="Roboto"/>
              <a:sym typeface="Roboto"/>
            </a:endParaRPr>
          </a:p>
          <a:p>
            <a:pPr marL="391077" indent="-391077" algn="just">
              <a:lnSpc>
                <a:spcPct val="110000"/>
              </a:lnSpc>
              <a:buClr>
                <a:srgbClr val="C00000"/>
              </a:buClr>
              <a:buSzPts val="2400"/>
              <a:buBlip>
                <a:blip r:embed="rId4"/>
              </a:buBlip>
            </a:pPr>
            <a:r>
              <a:rPr lang="es-ES" sz="2400" dirty="0" smtClean="0">
                <a:solidFill>
                  <a:srgbClr val="C00000"/>
                </a:solidFill>
                <a:latin typeface="Roboto"/>
                <a:ea typeface="Roboto"/>
                <a:cs typeface="Roboto"/>
                <a:sym typeface="Roboto"/>
              </a:rPr>
              <a:t>Dentro de la sede habrá varios establecimientos, cafeterías, bares, etc.</a:t>
            </a:r>
          </a:p>
          <a:p>
            <a:pPr marL="391077" indent="-391077" algn="just">
              <a:lnSpc>
                <a:spcPct val="110000"/>
              </a:lnSpc>
              <a:buClr>
                <a:srgbClr val="C00000"/>
              </a:buClr>
              <a:buSzPts val="2400"/>
              <a:buBlip>
                <a:blip r:embed="rId4"/>
              </a:buBlip>
            </a:pPr>
            <a:endParaRPr lang="es-ES" sz="2400" dirty="0" smtClean="0">
              <a:solidFill>
                <a:srgbClr val="C00000"/>
              </a:solidFill>
              <a:latin typeface="Roboto"/>
              <a:ea typeface="Roboto"/>
              <a:cs typeface="Roboto"/>
              <a:sym typeface="Roboto"/>
            </a:endParaRPr>
          </a:p>
          <a:p>
            <a:pPr marL="391077" indent="-391077" algn="just">
              <a:lnSpc>
                <a:spcPct val="110000"/>
              </a:lnSpc>
              <a:buClr>
                <a:srgbClr val="C00000"/>
              </a:buClr>
              <a:buSzPts val="2400"/>
              <a:buBlip>
                <a:blip r:embed="rId4"/>
              </a:buBlip>
            </a:pPr>
            <a:r>
              <a:rPr lang="es-ES" sz="2400" dirty="0" smtClean="0">
                <a:solidFill>
                  <a:srgbClr val="C00000"/>
                </a:solidFill>
                <a:latin typeface="Roboto"/>
                <a:ea typeface="Roboto"/>
                <a:cs typeface="Roboto"/>
                <a:sym typeface="Roboto"/>
              </a:rPr>
              <a:t>Al salir de la segunda transición habrá un avituallamiento líquido</a:t>
            </a:r>
          </a:p>
          <a:p>
            <a:pPr marL="391077" indent="-391077" algn="just">
              <a:lnSpc>
                <a:spcPct val="110000"/>
              </a:lnSpc>
              <a:buClr>
                <a:srgbClr val="C00000"/>
              </a:buClr>
              <a:buSzPts val="2400"/>
            </a:pPr>
            <a:endParaRPr lang="es-ES" sz="2400" dirty="0" smtClean="0">
              <a:solidFill>
                <a:srgbClr val="C00000"/>
              </a:solidFill>
              <a:latin typeface="Roboto"/>
              <a:ea typeface="Roboto"/>
              <a:cs typeface="Roboto"/>
              <a:sym typeface="Roboto"/>
            </a:endParaRPr>
          </a:p>
          <a:p>
            <a:pPr marL="391077" marR="0" lvl="0" indent="-391077" algn="just" rtl="0">
              <a:lnSpc>
                <a:spcPct val="110000"/>
              </a:lnSpc>
              <a:spcBef>
                <a:spcPts val="0"/>
              </a:spcBef>
              <a:spcAft>
                <a:spcPts val="0"/>
              </a:spcAft>
              <a:buClr>
                <a:srgbClr val="C00000"/>
              </a:buClr>
              <a:buSzPts val="2400"/>
              <a:buBlip>
                <a:blip r:embed="rId4"/>
              </a:buBlip>
            </a:pPr>
            <a:endParaRPr lang="es-ES" sz="2400" dirty="0" smtClean="0">
              <a:solidFill>
                <a:srgbClr val="C00000"/>
              </a:solidFill>
              <a:latin typeface="Roboto" panose="02000000000000000000" pitchFamily="2" charset="0"/>
              <a:ea typeface="Roboto" panose="02000000000000000000" pitchFamily="2" charset="0"/>
              <a:cs typeface="Roboto"/>
              <a:sym typeface="Roboto"/>
            </a:endParaRPr>
          </a:p>
          <a:p>
            <a:pPr marL="391077" marR="0" lvl="0" indent="-391077" algn="just" rtl="0">
              <a:lnSpc>
                <a:spcPct val="110000"/>
              </a:lnSpc>
              <a:spcBef>
                <a:spcPts val="0"/>
              </a:spcBef>
              <a:spcAft>
                <a:spcPts val="0"/>
              </a:spcAft>
              <a:buClr>
                <a:srgbClr val="C00000"/>
              </a:buClr>
              <a:buSzPts val="2400"/>
              <a:buBlip>
                <a:blip r:embed="rId4"/>
              </a:buBlip>
            </a:pPr>
            <a:endParaRPr lang="es-ES" sz="2400" dirty="0" smtClean="0">
              <a:solidFill>
                <a:srgbClr val="C00000"/>
              </a:solidFill>
              <a:latin typeface="Roboto" panose="02000000000000000000" pitchFamily="2" charset="0"/>
              <a:ea typeface="Roboto" panose="02000000000000000000" pitchFamily="2" charset="0"/>
              <a:cs typeface="Roboto"/>
              <a:sym typeface="Roboto"/>
            </a:endParaRPr>
          </a:p>
          <a:p>
            <a:pPr marL="391077" marR="0" lvl="0" indent="-391077" algn="just" rtl="0">
              <a:lnSpc>
                <a:spcPct val="110000"/>
              </a:lnSpc>
              <a:spcBef>
                <a:spcPts val="0"/>
              </a:spcBef>
              <a:spcAft>
                <a:spcPts val="0"/>
              </a:spcAft>
              <a:buClr>
                <a:srgbClr val="C00000"/>
              </a:buClr>
              <a:buSzPts val="2400"/>
              <a:buBlip>
                <a:blip r:embed="rId4"/>
              </a:buBlip>
            </a:pPr>
            <a:endParaRPr lang="es-ES" sz="2400" dirty="0" smtClean="0">
              <a:solidFill>
                <a:srgbClr val="C00000"/>
              </a:solidFill>
              <a:latin typeface="Roboto" panose="02000000000000000000" pitchFamily="2" charset="0"/>
              <a:ea typeface="Roboto" panose="02000000000000000000" pitchFamily="2" charset="0"/>
              <a:cs typeface="Roboto"/>
              <a:sym typeface="Roboto"/>
            </a:endParaRPr>
          </a:p>
          <a:p>
            <a:pPr marL="391077" marR="0" lvl="0" indent="-391077" algn="just" rtl="0">
              <a:lnSpc>
                <a:spcPct val="110000"/>
              </a:lnSpc>
              <a:spcBef>
                <a:spcPts val="0"/>
              </a:spcBef>
              <a:spcAft>
                <a:spcPts val="0"/>
              </a:spcAft>
              <a:buClr>
                <a:srgbClr val="C00000"/>
              </a:buClr>
              <a:buSzPts val="2400"/>
              <a:buBlip>
                <a:blip r:embed="rId4"/>
              </a:buBlip>
            </a:pPr>
            <a:endParaRPr lang="es-ES" sz="2400" dirty="0" smtClean="0">
              <a:solidFill>
                <a:srgbClr val="C00000"/>
              </a:solidFill>
              <a:latin typeface="Roboto" panose="02000000000000000000" pitchFamily="2" charset="0"/>
              <a:ea typeface="Roboto" panose="02000000000000000000" pitchFamily="2" charset="0"/>
              <a:cs typeface="Roboto"/>
              <a:sym typeface="Roboto"/>
            </a:endParaRPr>
          </a:p>
        </p:txBody>
      </p:sp>
      <p:pic>
        <p:nvPicPr>
          <p:cNvPr id="4" name="3 Imagen"/>
          <p:cNvPicPr/>
          <p:nvPr/>
        </p:nvPicPr>
        <p:blipFill>
          <a:blip r:embed="rId5"/>
          <a:srcRect t="32836" b="38230"/>
          <a:stretch>
            <a:fillRect/>
          </a:stretch>
        </p:blipFill>
        <p:spPr>
          <a:xfrm>
            <a:off x="0" y="5704997"/>
            <a:ext cx="10696581" cy="1739603"/>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4416</TotalTime>
  <Words>1837</Words>
  <Application>Microsoft Office PowerPoint</Application>
  <PresentationFormat>Personalizado</PresentationFormat>
  <Paragraphs>213</Paragraphs>
  <Slides>33</Slides>
  <Notes>21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33</vt:i4>
      </vt:variant>
    </vt:vector>
  </HeadingPairs>
  <TitlesOfParts>
    <vt:vector size="38" baseType="lpstr">
      <vt:lpstr>Arial</vt:lpstr>
      <vt:lpstr>Roboto</vt:lpstr>
      <vt:lpstr>Calibri</vt:lpstr>
      <vt:lpstr>Times New Roman</vt: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MONICA</dc:creator>
  <cp:lastModifiedBy>unai espinal</cp:lastModifiedBy>
  <cp:revision>191</cp:revision>
  <cp:lastPrinted>2021-06-02T09:47:51Z</cp:lastPrinted>
  <dcterms:modified xsi:type="dcterms:W3CDTF">2021-07-21T20:32:39Z</dcterms:modified>
</cp:coreProperties>
</file>